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  <a:srgbClr val="FFFFFF"/>
    <a:srgbClr val="558ED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099" autoAdjust="0"/>
  </p:normalViewPr>
  <p:slideViewPr>
    <p:cSldViewPr>
      <p:cViewPr varScale="1">
        <p:scale>
          <a:sx n="76" d="100"/>
          <a:sy n="76" d="100"/>
        </p:scale>
        <p:origin x="1578" y="5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06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51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23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32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2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4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22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6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8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1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91C1-17C0-4DFA-9497-70FB6360FAAB}" type="datetimeFigureOut">
              <a:rPr kumimoji="1" lang="ja-JP" altLang="en-US" smtClean="0"/>
              <a:t>2018/10/4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38720-D8B5-4CB1-9F95-9128F1C7B7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2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suo@js-n.co.jp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junichiro.ichi@js-n.co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5010" y="0"/>
            <a:ext cx="6776070" cy="10126006"/>
            <a:chOff x="81930" y="1"/>
            <a:chExt cx="6776070" cy="10126006"/>
          </a:xfrm>
          <a:gradFill flip="none" rotWithShape="1">
            <a:gsLst>
              <a:gs pos="60000">
                <a:srgbClr val="00B050"/>
              </a:gs>
              <a:gs pos="70000">
                <a:srgbClr val="FFFF00"/>
              </a:gs>
              <a:gs pos="58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正方形/長方形 4"/>
            <p:cNvSpPr/>
            <p:nvPr/>
          </p:nvSpPr>
          <p:spPr>
            <a:xfrm>
              <a:off x="81930" y="1"/>
              <a:ext cx="6776070" cy="13473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8" name="Picture 5" descr="C:\Users\minad\Desktop\Polygonal-shapes-corporative-brochure-template\g2954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715" y="10080288"/>
              <a:ext cx="50543" cy="45719"/>
            </a:xfrm>
            <a:prstGeom prst="rect">
              <a:avLst/>
            </a:prstGeom>
            <a:grpFill/>
            <a:extLst/>
          </p:spPr>
        </p:pic>
      </p:grpSp>
      <p:sp>
        <p:nvSpPr>
          <p:cNvPr id="52" name="正方形/長方形 51"/>
          <p:cNvSpPr/>
          <p:nvPr/>
        </p:nvSpPr>
        <p:spPr>
          <a:xfrm>
            <a:off x="1305653" y="3235426"/>
            <a:ext cx="91589" cy="429066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0" y="3267165"/>
            <a:ext cx="11053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13:35</a:t>
            </a:r>
          </a:p>
          <a:p>
            <a:pPr algn="r"/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24411" y="3834535"/>
            <a:ext cx="529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smtClean="0">
                <a:latin typeface="Meiryo UI" panose="020B0604030504040204" pitchFamily="50" charset="-128"/>
                <a:ea typeface="Meiryo UI" panose="020B0604030504040204" pitchFamily="50" charset="-128"/>
              </a:rPr>
              <a:t>粉体用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大気圧プラズマ処理装置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ポリマー・セラミックからカーボンまで：表面親水化と疎水化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講師　古賀　啓子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ジェイ・サイエンス西日本：技術顧問）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安達　知宏（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ジェイ・サイエンス・ラボ）　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1305509" y="3874882"/>
            <a:ext cx="91733" cy="7059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38698" y="3965975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13:35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312014" y="4717445"/>
            <a:ext cx="95047" cy="588256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38698" y="4710198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14:30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15:10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305673" y="5408182"/>
            <a:ext cx="105165" cy="37714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31626" y="5359984"/>
            <a:ext cx="78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:10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15:20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655580" y="7130128"/>
            <a:ext cx="293381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日本分析化学会　九州支部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メルク</a:t>
            </a:r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株式会社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ジーエルサイエンス株式会社</a:t>
            </a:r>
          </a:p>
          <a:p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株式会社ジェイ・サイエンスラボ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株式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会社ジェイ・サイエンス西日本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534906" y="7100904"/>
            <a:ext cx="11642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 催 ：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協賛：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： 　</a:t>
            </a:r>
            <a:endParaRPr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dist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：</a:t>
            </a:r>
            <a:endParaRPr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48003" y="5903650"/>
            <a:ext cx="78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15:55</a:t>
            </a:r>
          </a:p>
          <a:p>
            <a:pPr algn="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794" y="284032"/>
            <a:ext cx="5977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機器分析ワークショップ２０１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     </a:t>
            </a:r>
            <a:r>
              <a:rPr kumimoji="1"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 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鹿児島　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part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480889" y="5855428"/>
            <a:ext cx="3643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水は基本！超純水・純水の基礎知識・水質の重要性と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超純水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の使い方のポイント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講師　米村　裕次（メルク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ラボウォーター事業部）</a:t>
            </a:r>
            <a:endParaRPr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466394" y="5452518"/>
            <a:ext cx="49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休憩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422850" y="3198997"/>
            <a:ext cx="3690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日本分析化学会九州支部からご挨拶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常任幹事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神埼　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亮（鹿児島大学　理学部　准教授）</a:t>
            </a:r>
          </a:p>
          <a:p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444721" y="4720691"/>
            <a:ext cx="5290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フッ素化合物の特性を活かした新しい前処理法</a:t>
            </a:r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講師　巴山　忠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（福岡大学　薬学部　准教授）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23643" y="1337282"/>
            <a:ext cx="55358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2000" b="1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日（木）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13:30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16:30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8" name="AutoShape 93"/>
          <p:cNvSpPr>
            <a:spLocks noChangeArrowheads="1"/>
          </p:cNvSpPr>
          <p:nvPr/>
        </p:nvSpPr>
        <p:spPr bwMode="auto">
          <a:xfrm>
            <a:off x="267991" y="1337282"/>
            <a:ext cx="576064" cy="29923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日　時</a:t>
            </a:r>
            <a:endParaRPr lang="ja-JP" altLang="en-US" sz="800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AutoShape 93"/>
          <p:cNvSpPr>
            <a:spLocks noChangeArrowheads="1"/>
          </p:cNvSpPr>
          <p:nvPr/>
        </p:nvSpPr>
        <p:spPr bwMode="auto">
          <a:xfrm>
            <a:off x="268711" y="1732747"/>
            <a:ext cx="576064" cy="29829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会　場</a:t>
            </a:r>
            <a:endParaRPr lang="ja-JP" altLang="en-US" sz="800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AutoShape 93"/>
          <p:cNvSpPr>
            <a:spLocks noChangeArrowheads="1"/>
          </p:cNvSpPr>
          <p:nvPr/>
        </p:nvSpPr>
        <p:spPr bwMode="auto">
          <a:xfrm>
            <a:off x="270017" y="2159152"/>
            <a:ext cx="574038" cy="28887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会　費</a:t>
            </a:r>
            <a:endParaRPr lang="ja-JP" altLang="en-US" sz="800" dirty="0">
              <a:solidFill>
                <a:schemeClr val="bg1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43515" y="1757443"/>
            <a:ext cx="55345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鹿児島大学理学部　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号館　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213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号室</a:t>
            </a:r>
            <a:endParaRPr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42794" y="2490205"/>
            <a:ext cx="3866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36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名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　先着順</a:t>
            </a:r>
            <a:endParaRPr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AutoShape 93"/>
          <p:cNvSpPr>
            <a:spLocks noChangeArrowheads="1"/>
          </p:cNvSpPr>
          <p:nvPr/>
        </p:nvSpPr>
        <p:spPr bwMode="auto">
          <a:xfrm>
            <a:off x="272842" y="2541626"/>
            <a:ext cx="571933" cy="28547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83969" tIns="41985" rIns="83969" bIns="41985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800" dirty="0" smtClean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募集</a:t>
            </a:r>
            <a:r>
              <a:rPr lang="ja-JP" altLang="en-US" sz="800" dirty="0">
                <a:solidFill>
                  <a:schemeClr val="bg1"/>
                </a:solidFill>
                <a:ea typeface="メイリオ" pitchFamily="50" charset="-128"/>
                <a:cs typeface="メイリオ" pitchFamily="50" charset="-128"/>
              </a:rPr>
              <a:t>定員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06000" y="2841029"/>
            <a:ext cx="51625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最終締切日：平成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0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日（月）</a:t>
            </a:r>
            <a:endParaRPr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Text Box 183"/>
          <p:cNvSpPr txBox="1">
            <a:spLocks noChangeArrowheads="1"/>
          </p:cNvSpPr>
          <p:nvPr/>
        </p:nvSpPr>
        <p:spPr bwMode="auto">
          <a:xfrm>
            <a:off x="746025" y="9281583"/>
            <a:ext cx="5843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鹿児島出張所　〒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890-0054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鹿児島市荒田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丁目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64-18-203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号</a:t>
            </a: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　　　　　　　　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TEL: (099)298-1635   FAX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sym typeface="Wingdings" panose="05000000000000000000" pitchFamily="2" charset="2"/>
              </a:rPr>
              <a:t>: (099)298-1637</a:t>
            </a:r>
            <a:endParaRPr lang="en-US" altLang="ja-JP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担当：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松尾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3"/>
              </a:rPr>
              <a:t>matsuo@js-n.co.jp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ja-JP" altLang="en-US" sz="12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市　（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  <a:hlinkClick r:id="rId4"/>
              </a:rPr>
              <a:t>junichiro.ichi@js-n.co.jp</a:t>
            </a:r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23269" y="8776443"/>
            <a:ext cx="1723520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000" b="1" dirty="0" smtClean="0">
                <a:ea typeface="メイリオ" pitchFamily="50" charset="-128"/>
                <a:cs typeface="メイリオ" pitchFamily="50" charset="-128"/>
              </a:rPr>
              <a:t>お問い合わせ及びお申込み</a:t>
            </a:r>
            <a:endParaRPr lang="en-US" altLang="ja-JP" sz="1000" b="1" dirty="0" smtClean="0"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800" dirty="0"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733197" y="8905428"/>
            <a:ext cx="3903604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itchFamily="50" charset="-128"/>
              </a:rPr>
              <a:t>株式会社ジェイ・サイエンス西日本</a:t>
            </a:r>
            <a:endParaRPr lang="ja-JP" altLang="en-US" sz="1800" b="1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</p:txBody>
      </p:sp>
      <p:pic>
        <p:nvPicPr>
          <p:cNvPr id="43" name="図 42" descr="http://www.eng.u-hyogo.ac.jp/msc/msc7/analysis/data/h23/bunsek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49" b="1961"/>
          <a:stretch/>
        </p:blipFill>
        <p:spPr bwMode="auto">
          <a:xfrm>
            <a:off x="605047" y="7387965"/>
            <a:ext cx="755755" cy="7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42795" y="2140152"/>
            <a:ext cx="3405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鹿児島市郡元１－２１－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24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6"/>
          <a:srcRect l="14916" t="17234" r="81384" b="75684"/>
          <a:stretch/>
        </p:blipFill>
        <p:spPr>
          <a:xfrm>
            <a:off x="506329" y="215843"/>
            <a:ext cx="780824" cy="841878"/>
          </a:xfrm>
          <a:prstGeom prst="rect">
            <a:avLst/>
          </a:prstGeom>
        </p:spPr>
      </p:pic>
      <p:sp>
        <p:nvSpPr>
          <p:cNvPr id="38" name="正方形/長方形 37"/>
          <p:cNvSpPr/>
          <p:nvPr/>
        </p:nvSpPr>
        <p:spPr>
          <a:xfrm>
            <a:off x="1312014" y="5898719"/>
            <a:ext cx="98824" cy="59443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315641" y="6652715"/>
            <a:ext cx="85228" cy="503947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70709" y="6642175"/>
            <a:ext cx="910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15:55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16:30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44721" y="6644283"/>
            <a:ext cx="475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勇気をもって！酸分解！ダメな装置との別れ方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講師　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小野　壮登（ジーエルサイエンス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カスタマーサポートセンター）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530" y="1844901"/>
            <a:ext cx="1143836" cy="885997"/>
          </a:xfrm>
          <a:prstGeom prst="rect">
            <a:avLst/>
          </a:prstGeom>
        </p:spPr>
      </p:pic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449297" y="8365521"/>
            <a:ext cx="4962799" cy="58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6" tIns="45713" rIns="91426" bIns="4571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 smtClean="0">
                <a:ea typeface="メイリオ" pitchFamily="50" charset="-128"/>
                <a:cs typeface="メイリオ" pitchFamily="50" charset="-128"/>
              </a:rPr>
              <a:t>なお、このワークショップは鹿児島大学大学院理工学研究科　　　　　　　　「地球環境科学特別研究」の一環として開催されます。</a:t>
            </a:r>
            <a:endParaRPr lang="en-US" altLang="ja-JP" sz="1200" b="1" dirty="0" smtClean="0">
              <a:ea typeface="メイリオ" pitchFamily="50" charset="-128"/>
              <a:cs typeface="メイリオ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800" dirty="0"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5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ワークショップ福岡2</Template>
  <TotalTime>296</TotalTime>
  <Words>152</Words>
  <Application>Microsoft Office PowerPoint</Application>
  <PresentationFormat>A4 210 x 297 mm</PresentationFormat>
  <Paragraphs>59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Meiryo UI</vt:lpstr>
      <vt:lpstr>ＭＳ Ｐゴシック</vt:lpstr>
      <vt:lpstr>メイリオ</vt:lpstr>
      <vt:lpstr>Arial</vt:lpstr>
      <vt:lpstr>Calibri</vt:lpstr>
      <vt:lpstr>Wingdings</vt:lpstr>
      <vt:lpstr>Office ​​テーマ</vt:lpstr>
      <vt:lpstr>PowerPoint プレゼンテーション</vt:lpstr>
    </vt:vector>
  </TitlesOfParts>
  <Company>www.tempworks.org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>www.tempworks.org　テンプレート</dc:subject>
  <dc:creator>ichi</dc:creator>
  <cp:keywords>テンプレート</cp:keywords>
  <cp:lastModifiedBy>kawakami</cp:lastModifiedBy>
  <cp:revision>40</cp:revision>
  <cp:lastPrinted>2018-09-28T09:22:09Z</cp:lastPrinted>
  <dcterms:created xsi:type="dcterms:W3CDTF">2017-05-31T07:19:36Z</dcterms:created>
  <dcterms:modified xsi:type="dcterms:W3CDTF">2018-10-04T05:07:08Z</dcterms:modified>
</cp:coreProperties>
</file>