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558ED5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9099" autoAdjust="0"/>
  </p:normalViewPr>
  <p:slideViewPr>
    <p:cSldViewPr>
      <p:cViewPr varScale="1">
        <p:scale>
          <a:sx n="76" d="100"/>
          <a:sy n="76" d="100"/>
        </p:scale>
        <p:origin x="1578" y="13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2018/4/20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065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2018/4/20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511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2018/4/20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231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2018/4/20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91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2018/4/20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9326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2018/4/20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7825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2018/4/20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491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2018/4/20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22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2018/4/20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367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2018/4/20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980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2018/4/20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5514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C91C1-17C0-4DFA-9497-70FB6360FAAB}" type="datetimeFigureOut">
              <a:rPr kumimoji="1" lang="ja-JP" altLang="en-US" smtClean="0"/>
              <a:t>2018/4/20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527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awakami@js-n.co.jp" TargetMode="External"/><Relationship Id="rId7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hyperlink" Target="https://www.google.co.jp/url?sa=i&amp;rct=j&amp;q=&amp;esrc=s&amp;source=images&amp;cd=&amp;cad=rja&amp;uact=8&amp;ved=0ahUKEwi-uZvXnLzTAhXJFZQKHX7eBj4QjRwIBw&amp;url=https://www.youtube.com/channel/UCcELCxTQvJAFxeX0X9q1ecg&amp;psig=AFQjCNFdBfyxj0-2AkIlUC0x9qBsOOxw0A&amp;ust=1493093414100628" TargetMode="External"/><Relationship Id="rId4" Type="http://schemas.openxmlformats.org/officeDocument/2006/relationships/hyperlink" Target="mailto:fukushima@js-n.co.j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グループ化 18"/>
          <p:cNvGrpSpPr/>
          <p:nvPr/>
        </p:nvGrpSpPr>
        <p:grpSpPr>
          <a:xfrm>
            <a:off x="0" y="-542710"/>
            <a:ext cx="6864700" cy="10126006"/>
            <a:chOff x="-6700" y="1"/>
            <a:chExt cx="6864700" cy="10126006"/>
          </a:xfrm>
          <a:gradFill flip="none" rotWithShape="1">
            <a:gsLst>
              <a:gs pos="1000">
                <a:srgbClr val="FFFF00"/>
              </a:gs>
              <a:gs pos="82000">
                <a:schemeClr val="accent5">
                  <a:lumMod val="0"/>
                  <a:lumOff val="10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path path="circle">
              <a:fillToRect l="100000" b="100000"/>
            </a:path>
            <a:tileRect t="-100000" r="-100000"/>
          </a:gradFill>
        </p:grpSpPr>
        <p:sp>
          <p:nvSpPr>
            <p:cNvPr id="5" name="正方形/長方形 4"/>
            <p:cNvSpPr/>
            <p:nvPr/>
          </p:nvSpPr>
          <p:spPr>
            <a:xfrm>
              <a:off x="-6700" y="1"/>
              <a:ext cx="6864700" cy="116727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48" name="Picture 5" descr="C:\Users\minad\Desktop\Polygonal-shapes-corporative-brochure-template\g2954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9715" y="10080288"/>
              <a:ext cx="50543" cy="45719"/>
            </a:xfrm>
            <a:prstGeom prst="rect">
              <a:avLst/>
            </a:prstGeom>
            <a:grpFill/>
            <a:extLst/>
          </p:spPr>
        </p:pic>
      </p:grpSp>
      <p:sp>
        <p:nvSpPr>
          <p:cNvPr id="52" name="正方形/長方形 51"/>
          <p:cNvSpPr/>
          <p:nvPr/>
        </p:nvSpPr>
        <p:spPr>
          <a:xfrm>
            <a:off x="1298883" y="3008784"/>
            <a:ext cx="100279" cy="635102"/>
          </a:xfrm>
          <a:prstGeom prst="rect">
            <a:avLst/>
          </a:prstGeom>
          <a:solidFill>
            <a:srgbClr val="FFFF0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-6700" y="3035905"/>
            <a:ext cx="110533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13:30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13:35</a:t>
            </a:r>
          </a:p>
          <a:p>
            <a:pPr algn="r"/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485140" y="3728939"/>
            <a:ext cx="42236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最新の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LC-MS&amp;GC-MS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のラインナップの紹介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講師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松浦　秀明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（サーモフィッシャーサイエンティフィック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株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)LCMS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営業部）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1298883" y="3761452"/>
            <a:ext cx="100279" cy="766543"/>
          </a:xfrm>
          <a:prstGeom prst="rect">
            <a:avLst/>
          </a:prstGeom>
          <a:solidFill>
            <a:srgbClr val="FFFF0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305468" y="3800213"/>
            <a:ext cx="819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13:35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1298883" y="4630515"/>
            <a:ext cx="105165" cy="725994"/>
          </a:xfrm>
          <a:prstGeom prst="rect">
            <a:avLst/>
          </a:prstGeom>
          <a:solidFill>
            <a:srgbClr val="FFFF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35925" y="4654921"/>
            <a:ext cx="7889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14:00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14:45</a:t>
            </a:r>
          </a:p>
        </p:txBody>
      </p:sp>
      <p:sp>
        <p:nvSpPr>
          <p:cNvPr id="59" name="正方形/長方形 58"/>
          <p:cNvSpPr/>
          <p:nvPr/>
        </p:nvSpPr>
        <p:spPr>
          <a:xfrm>
            <a:off x="1298883" y="5503530"/>
            <a:ext cx="105165" cy="377145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26925" y="5431377"/>
            <a:ext cx="7890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:45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14:55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2922714" y="7633750"/>
            <a:ext cx="350608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日本分析化学会　九州支部</a:t>
            </a:r>
          </a:p>
          <a:p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サーモフィッシャーサイエンティフィック株式会社</a:t>
            </a:r>
          </a:p>
          <a:p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メルク株式会社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株式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会社ジェイ・サイエンス西日本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677136" y="7633750"/>
            <a:ext cx="11642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主 催 ：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協賛：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：</a:t>
            </a:r>
          </a:p>
        </p:txBody>
      </p:sp>
      <p:sp>
        <p:nvSpPr>
          <p:cNvPr id="65" name="正方形/長方形 64"/>
          <p:cNvSpPr/>
          <p:nvPr/>
        </p:nvSpPr>
        <p:spPr>
          <a:xfrm>
            <a:off x="1298883" y="6001930"/>
            <a:ext cx="105165" cy="736535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26925" y="6001436"/>
            <a:ext cx="7890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14:55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15:30</a:t>
            </a:r>
          </a:p>
          <a:p>
            <a:pPr algn="r"/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43709" y="121255"/>
            <a:ext cx="63772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機器分析ワークショップ２０１</a:t>
            </a:r>
            <a:r>
              <a:rPr kumimoji="1"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8in </a:t>
            </a:r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福岡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497716" y="4603448"/>
            <a:ext cx="48537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ハイブリッド四重極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オービトラップ質量分析計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(Q-</a:t>
            </a:r>
            <a:r>
              <a:rPr lang="en-US" altLang="ja-JP" sz="12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ExactiveTM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を用いた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高確度な免疫複合体抗原の一斉同定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講師　大山　　要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（長崎大学生命医科学域・薬学系）　准教授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485140" y="5519194"/>
            <a:ext cx="4924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休憩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466601" y="3009182"/>
            <a:ext cx="2749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日本分析化学会九州支部からご挨拶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常任幹事</a:t>
            </a:r>
            <a:r>
              <a:rPr lang="zh-TW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巴山　　忠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（福岡大学薬学部　准教授）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1485069" y="5961112"/>
            <a:ext cx="53575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水は基本！超純水・純水の基礎知識・水質の重要性と超純水の使い方のポイント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講師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米村　裕次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メルク株式会社・ラボウオーター事業部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1042177" y="776536"/>
            <a:ext cx="55358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2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2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2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sz="2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2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lang="ja-JP" altLang="en-US" sz="2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日（金） </a:t>
            </a:r>
            <a:r>
              <a:rPr lang="en-US" altLang="ja-JP" sz="2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13:30~16:20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</a:p>
        </p:txBody>
      </p:sp>
      <p:sp>
        <p:nvSpPr>
          <p:cNvPr id="8" name="AutoShape 93"/>
          <p:cNvSpPr>
            <a:spLocks noChangeArrowheads="1"/>
          </p:cNvSpPr>
          <p:nvPr/>
        </p:nvSpPr>
        <p:spPr bwMode="auto">
          <a:xfrm>
            <a:off x="272123" y="810235"/>
            <a:ext cx="576064" cy="299234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lIns="83969" tIns="41985" rIns="83969" bIns="41985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800" dirty="0" smtClean="0">
                <a:solidFill>
                  <a:schemeClr val="bg1"/>
                </a:solidFill>
                <a:ea typeface="メイリオ" pitchFamily="50" charset="-128"/>
                <a:cs typeface="メイリオ" pitchFamily="50" charset="-128"/>
              </a:rPr>
              <a:t>日　時</a:t>
            </a:r>
            <a:endParaRPr lang="ja-JP" altLang="en-US" sz="800" dirty="0">
              <a:solidFill>
                <a:schemeClr val="bg1"/>
              </a:solidFill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AutoShape 93"/>
          <p:cNvSpPr>
            <a:spLocks noChangeArrowheads="1"/>
          </p:cNvSpPr>
          <p:nvPr/>
        </p:nvSpPr>
        <p:spPr bwMode="auto">
          <a:xfrm>
            <a:off x="272123" y="1247719"/>
            <a:ext cx="576064" cy="298290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lIns="83969" tIns="41985" rIns="83969" bIns="41985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800" dirty="0" smtClean="0">
                <a:solidFill>
                  <a:schemeClr val="bg1"/>
                </a:solidFill>
                <a:ea typeface="メイリオ" pitchFamily="50" charset="-128"/>
                <a:cs typeface="メイリオ" pitchFamily="50" charset="-128"/>
              </a:rPr>
              <a:t>会　場</a:t>
            </a:r>
            <a:endParaRPr lang="ja-JP" altLang="en-US" sz="800" dirty="0">
              <a:solidFill>
                <a:schemeClr val="bg1"/>
              </a:solidFill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AutoShape 93"/>
          <p:cNvSpPr>
            <a:spLocks noChangeArrowheads="1"/>
          </p:cNvSpPr>
          <p:nvPr/>
        </p:nvSpPr>
        <p:spPr bwMode="auto">
          <a:xfrm>
            <a:off x="272123" y="1978610"/>
            <a:ext cx="574038" cy="272758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lIns="83969" tIns="41985" rIns="83969" bIns="41985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800" dirty="0" smtClean="0">
                <a:solidFill>
                  <a:schemeClr val="bg1"/>
                </a:solidFill>
                <a:ea typeface="メイリオ" pitchFamily="50" charset="-128"/>
                <a:cs typeface="メイリオ" pitchFamily="50" charset="-128"/>
              </a:rPr>
              <a:t>会　費</a:t>
            </a:r>
            <a:endParaRPr lang="ja-JP" altLang="en-US" sz="800" dirty="0">
              <a:solidFill>
                <a:schemeClr val="bg1"/>
              </a:solidFill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1043515" y="1193782"/>
            <a:ext cx="553456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福岡大学　中央図書館１Ｆ　多目的ホール</a:t>
            </a:r>
            <a:endParaRPr lang="en-US" altLang="ja-JP" sz="20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1075121" y="1976936"/>
            <a:ext cx="194421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無料</a:t>
            </a:r>
            <a:endParaRPr lang="en-US" altLang="ja-JP" sz="20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AutoShape 93"/>
          <p:cNvSpPr>
            <a:spLocks noChangeArrowheads="1"/>
          </p:cNvSpPr>
          <p:nvPr/>
        </p:nvSpPr>
        <p:spPr bwMode="auto">
          <a:xfrm>
            <a:off x="272122" y="2464466"/>
            <a:ext cx="571933" cy="285473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lIns="83969" tIns="41985" rIns="83969" bIns="41985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800" dirty="0" smtClean="0">
                <a:solidFill>
                  <a:schemeClr val="bg1"/>
                </a:solidFill>
                <a:ea typeface="メイリオ" pitchFamily="50" charset="-128"/>
                <a:cs typeface="メイリオ" pitchFamily="50" charset="-128"/>
              </a:rPr>
              <a:t>募集</a:t>
            </a:r>
            <a:r>
              <a:rPr lang="ja-JP" altLang="en-US" sz="800" dirty="0">
                <a:solidFill>
                  <a:schemeClr val="bg1"/>
                </a:solidFill>
                <a:ea typeface="メイリオ" pitchFamily="50" charset="-128"/>
                <a:cs typeface="メイリオ" pitchFamily="50" charset="-128"/>
              </a:rPr>
              <a:t>定員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1075121" y="2381541"/>
            <a:ext cx="549101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60</a:t>
            </a:r>
            <a:r>
              <a:rPr lang="ja-JP" altLang="en-US" sz="1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名程度　先着順　</a:t>
            </a:r>
            <a:endParaRPr lang="en-US" altLang="ja-JP" sz="18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最終締切日：平成</a:t>
            </a:r>
            <a:r>
              <a:rPr lang="en-US" altLang="ja-JP" sz="1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1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sz="1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</a:t>
            </a:r>
            <a:r>
              <a:rPr lang="ja-JP" altLang="en-US" sz="1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日（金）</a:t>
            </a:r>
            <a:endParaRPr lang="en-US" altLang="ja-JP" sz="18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Text Box 183"/>
          <p:cNvSpPr txBox="1">
            <a:spLocks noChangeArrowheads="1"/>
          </p:cNvSpPr>
          <p:nvPr/>
        </p:nvSpPr>
        <p:spPr bwMode="auto">
          <a:xfrm>
            <a:off x="715878" y="9137138"/>
            <a:ext cx="51336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〒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812-0068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福岡市東区社領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丁目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16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番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26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号</a:t>
            </a:r>
            <a:endParaRPr lang="en-US" altLang="ja-JP" sz="12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TEL: </a:t>
            </a:r>
            <a:r>
              <a:rPr lang="en-US" altLang="ja-JP" sz="120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</a:t>
            </a:r>
            <a:r>
              <a:rPr lang="en-US" altLang="ja-JP" sz="120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092)611-9161   </a:t>
            </a:r>
            <a:r>
              <a:rPr lang="en-US" altLang="ja-JP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FAX: (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092)611-9165</a:t>
            </a:r>
            <a:endParaRPr lang="en-US" altLang="ja-JP" sz="12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担当：川上（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  <a:hlinkClick r:id="rId3"/>
              </a:rPr>
              <a:t>kawakami@js-n.co.jp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福嶋（</a:t>
            </a:r>
            <a:r>
              <a:rPr lang="en-US" altLang="ja-JP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  <a:hlinkClick r:id="rId4"/>
              </a:rPr>
              <a:t>fukushima@js-n.co.jp</a:t>
            </a:r>
            <a:r>
              <a:rPr lang="en-US" altLang="ja-JP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9" name="Text Box 10"/>
          <p:cNvSpPr txBox="1">
            <a:spLocks noChangeArrowheads="1"/>
          </p:cNvSpPr>
          <p:nvPr/>
        </p:nvSpPr>
        <p:spPr bwMode="auto">
          <a:xfrm>
            <a:off x="720579" y="8621636"/>
            <a:ext cx="1723520" cy="369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6" tIns="45713" rIns="91426" bIns="4571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 b="1" dirty="0" smtClean="0">
                <a:ea typeface="メイリオ" pitchFamily="50" charset="-128"/>
                <a:cs typeface="メイリオ" pitchFamily="50" charset="-128"/>
              </a:rPr>
              <a:t>お問い合わせ及びお申込み</a:t>
            </a:r>
            <a:endParaRPr lang="en-US" altLang="ja-JP" sz="1000" b="1" dirty="0" smtClean="0">
              <a:ea typeface="メイリオ" pitchFamily="50" charset="-128"/>
              <a:cs typeface="メイリオ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800" dirty="0"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0" name="Text Box 16"/>
          <p:cNvSpPr txBox="1">
            <a:spLocks noChangeArrowheads="1"/>
          </p:cNvSpPr>
          <p:nvPr/>
        </p:nvSpPr>
        <p:spPr bwMode="auto">
          <a:xfrm>
            <a:off x="715878" y="8779776"/>
            <a:ext cx="3903604" cy="369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6" tIns="45713" rIns="91426" bIns="4571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 smtClean="0">
                <a:solidFill>
                  <a:schemeClr val="accent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株式会社ジェイ・サイエンス西日本</a:t>
            </a:r>
            <a:endParaRPr lang="ja-JP" altLang="en-US" sz="1800" b="1" dirty="0">
              <a:solidFill>
                <a:schemeClr val="accent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</p:txBody>
      </p:sp>
      <p:pic>
        <p:nvPicPr>
          <p:cNvPr id="41" name="irc_mi" descr="「福大　マーク」の画像検索結果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00" y="143336"/>
            <a:ext cx="643261" cy="519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図 42" descr="http://www.eng.u-hyogo.ac.jp/msc/msc7/analysis/data/h23/bunseki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649" b="1961"/>
          <a:stretch/>
        </p:blipFill>
        <p:spPr bwMode="auto">
          <a:xfrm>
            <a:off x="626459" y="7597872"/>
            <a:ext cx="755755" cy="799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1043033" y="1577675"/>
            <a:ext cx="34195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ja-JP" altLang="en-US" sz="2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福岡市城南区七隈８</a:t>
            </a:r>
            <a:r>
              <a:rPr lang="en-US" altLang="ja-JP" sz="2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</a:t>
            </a:r>
            <a:r>
              <a:rPr lang="ja-JP" altLang="en-US" sz="20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１９</a:t>
            </a:r>
            <a:r>
              <a:rPr lang="en-US" altLang="ja-JP" sz="2000" b="1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-1</a:t>
            </a:r>
            <a:endParaRPr lang="en-US" altLang="ja-JP" sz="20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1298883" y="6829059"/>
            <a:ext cx="105165" cy="725994"/>
          </a:xfrm>
          <a:prstGeom prst="rect">
            <a:avLst/>
          </a:prstGeom>
          <a:solidFill>
            <a:srgbClr val="FFFF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5924" y="6853465"/>
            <a:ext cx="788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15:30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16:20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497716" y="6801992"/>
            <a:ext cx="44871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ICP-MS</a:t>
            </a:r>
            <a:r>
              <a:rPr lang="ja-JP" altLang="en-US" sz="1200" b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のラインナップと最新アプリケーションの紹介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講師　千代田　守弘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（サーモフィッシャーサイエンティフィック㈱エレメンタル事業部）　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450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ワークショップ福岡2</Template>
  <TotalTime>99</TotalTime>
  <Words>145</Words>
  <Application>Microsoft Office PowerPoint</Application>
  <PresentationFormat>A4 210 x 297 mm</PresentationFormat>
  <Paragraphs>54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Meiryo UI</vt:lpstr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</vt:vector>
  </TitlesOfParts>
  <Company>www.tempworks.org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>www.tempworks.org　テンプレート</dc:subject>
  <dc:creator>ichi</dc:creator>
  <cp:keywords>テンプレート</cp:keywords>
  <cp:lastModifiedBy>kawakami</cp:lastModifiedBy>
  <cp:revision>22</cp:revision>
  <cp:lastPrinted>2018-04-12T07:53:48Z</cp:lastPrinted>
  <dcterms:created xsi:type="dcterms:W3CDTF">2017-05-31T07:19:36Z</dcterms:created>
  <dcterms:modified xsi:type="dcterms:W3CDTF">2018-04-20T00:28:42Z</dcterms:modified>
</cp:coreProperties>
</file>