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4" d="100"/>
          <a:sy n="74" d="100"/>
        </p:scale>
        <p:origin x="-1000" y="-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FAC1B-B73E-439B-A974-905EFF9B0398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E1BAB-4DBD-42AF-B3A4-3B2775C647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178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FAC1B-B73E-439B-A974-905EFF9B0398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E1BAB-4DBD-42AF-B3A4-3B2775C647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83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FAC1B-B73E-439B-A974-905EFF9B0398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E1BAB-4DBD-42AF-B3A4-3B2775C647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326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FAC1B-B73E-439B-A974-905EFF9B0398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E1BAB-4DBD-42AF-B3A4-3B2775C647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72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FAC1B-B73E-439B-A974-905EFF9B0398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E1BAB-4DBD-42AF-B3A4-3B2775C647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467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FAC1B-B73E-439B-A974-905EFF9B0398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E1BAB-4DBD-42AF-B3A4-3B2775C647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142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FAC1B-B73E-439B-A974-905EFF9B0398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E1BAB-4DBD-42AF-B3A4-3B2775C647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696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FAC1B-B73E-439B-A974-905EFF9B0398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E1BAB-4DBD-42AF-B3A4-3B2775C647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457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FAC1B-B73E-439B-A974-905EFF9B0398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E1BAB-4DBD-42AF-B3A4-3B2775C647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820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FAC1B-B73E-439B-A974-905EFF9B0398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E1BAB-4DBD-42AF-B3A4-3B2775C647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679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FAC1B-B73E-439B-A974-905EFF9B0398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E1BAB-4DBD-42AF-B3A4-3B2775C647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287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3FAC1B-B73E-439B-A974-905EFF9B0398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CE1BAB-4DBD-42AF-B3A4-3B2775C647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307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95D9F93D-2BF2-47BE-B2B3-809E42C13980" descr="95D9F93D-2BF2-47BE-B2B3-809E42C1398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004441"/>
            <a:ext cx="4523318" cy="4849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0351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1687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chu</dc:creator>
  <cp:lastModifiedBy>chu</cp:lastModifiedBy>
  <cp:revision>1</cp:revision>
  <cp:lastPrinted>2018-11-06T00:53:43Z</cp:lastPrinted>
  <dcterms:created xsi:type="dcterms:W3CDTF">2018-11-06T00:52:27Z</dcterms:created>
  <dcterms:modified xsi:type="dcterms:W3CDTF">2018-11-07T04:59:56Z</dcterms:modified>
</cp:coreProperties>
</file>