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94568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74" d="100"/>
          <a:sy n="74" d="100"/>
        </p:scale>
        <p:origin x="-1000" y="-5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 smtClean="0"/>
              <a:t>マスター サブタイトルの書式設定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1788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831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67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7720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46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1142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6967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345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8203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67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2878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3FAC1B-B73E-439B-A974-905EFF9B0398}" type="datetimeFigureOut">
              <a:rPr lang="en-US" smtClean="0"/>
              <a:t>11/6/2018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CE1BAB-4DBD-42AF-B3A4-3B2775C647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43071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95D9F93D-2BF2-47BE-B2B3-809E42C13980" descr="95D9F93D-2BF2-47BE-B2B3-809E42C13980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004441"/>
            <a:ext cx="4523318" cy="484911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30351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1687</TotalTime>
  <Words>0</Words>
  <Application>Microsoft Office PowerPoint</Application>
  <PresentationFormat>画面に合わせる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chu</dc:creator>
  <cp:lastModifiedBy>chu</cp:lastModifiedBy>
  <cp:revision>1</cp:revision>
  <cp:lastPrinted>2018-11-06T00:53:43Z</cp:lastPrinted>
  <dcterms:created xsi:type="dcterms:W3CDTF">2018-11-06T00:52:27Z</dcterms:created>
  <dcterms:modified xsi:type="dcterms:W3CDTF">2018-11-07T04:59:56Z</dcterms:modified>
</cp:coreProperties>
</file>