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25" r:id="rId2"/>
  </p:sldIdLst>
  <p:sldSz cx="7561263" cy="10693400"/>
  <p:notesSz cx="6807200" cy="9939338"/>
  <p:defaultTextStyle>
    <a:defPPr>
      <a:defRPr lang="ja-JP"/>
    </a:defPPr>
    <a:lvl1pPr algn="l" rtl="0" fontAlgn="base">
      <a:spcBef>
        <a:spcPct val="0"/>
      </a:spcBef>
      <a:spcAft>
        <a:spcPct val="0"/>
      </a:spcAft>
      <a:defRPr kumimoji="1" sz="1100" kern="1200">
        <a:solidFill>
          <a:schemeClr val="tx1"/>
        </a:solidFill>
        <a:latin typeface="Century" pitchFamily="18" charset="0"/>
        <a:ea typeface="ＭＳ Ｐゴシック" charset="-128"/>
        <a:cs typeface="+mn-cs"/>
      </a:defRPr>
    </a:lvl1pPr>
    <a:lvl2pPr marL="454025" indent="39688" algn="l" rtl="0" fontAlgn="base">
      <a:spcBef>
        <a:spcPct val="0"/>
      </a:spcBef>
      <a:spcAft>
        <a:spcPct val="0"/>
      </a:spcAft>
      <a:defRPr kumimoji="1" sz="1100" kern="1200">
        <a:solidFill>
          <a:schemeClr val="tx1"/>
        </a:solidFill>
        <a:latin typeface="Century" pitchFamily="18" charset="0"/>
        <a:ea typeface="ＭＳ Ｐゴシック" charset="-128"/>
        <a:cs typeface="+mn-cs"/>
      </a:defRPr>
    </a:lvl2pPr>
    <a:lvl3pPr marL="909638" indent="80963" algn="l" rtl="0" fontAlgn="base">
      <a:spcBef>
        <a:spcPct val="0"/>
      </a:spcBef>
      <a:spcAft>
        <a:spcPct val="0"/>
      </a:spcAft>
      <a:defRPr kumimoji="1" sz="1100" kern="1200">
        <a:solidFill>
          <a:schemeClr val="tx1"/>
        </a:solidFill>
        <a:latin typeface="Century" pitchFamily="18" charset="0"/>
        <a:ea typeface="ＭＳ Ｐゴシック" charset="-128"/>
        <a:cs typeface="+mn-cs"/>
      </a:defRPr>
    </a:lvl3pPr>
    <a:lvl4pPr marL="1368425" indent="120650" algn="l" rtl="0" fontAlgn="base">
      <a:spcBef>
        <a:spcPct val="0"/>
      </a:spcBef>
      <a:spcAft>
        <a:spcPct val="0"/>
      </a:spcAft>
      <a:defRPr kumimoji="1" sz="1100" kern="1200">
        <a:solidFill>
          <a:schemeClr val="tx1"/>
        </a:solidFill>
        <a:latin typeface="Century" pitchFamily="18" charset="0"/>
        <a:ea typeface="ＭＳ Ｐゴシック" charset="-128"/>
        <a:cs typeface="+mn-cs"/>
      </a:defRPr>
    </a:lvl4pPr>
    <a:lvl5pPr marL="1824038" indent="161925" algn="l" rtl="0" fontAlgn="base">
      <a:spcBef>
        <a:spcPct val="0"/>
      </a:spcBef>
      <a:spcAft>
        <a:spcPct val="0"/>
      </a:spcAft>
      <a:defRPr kumimoji="1" sz="1100" kern="1200">
        <a:solidFill>
          <a:schemeClr val="tx1"/>
        </a:solidFill>
        <a:latin typeface="Century" pitchFamily="18" charset="0"/>
        <a:ea typeface="ＭＳ Ｐゴシック" charset="-128"/>
        <a:cs typeface="+mn-cs"/>
      </a:defRPr>
    </a:lvl5pPr>
    <a:lvl6pPr marL="2286000" algn="l" defTabSz="914400" rtl="0" eaLnBrk="1" latinLnBrk="0" hangingPunct="1">
      <a:defRPr kumimoji="1" sz="1100" kern="1200">
        <a:solidFill>
          <a:schemeClr val="tx1"/>
        </a:solidFill>
        <a:latin typeface="Century" pitchFamily="18" charset="0"/>
        <a:ea typeface="ＭＳ Ｐゴシック" charset="-128"/>
        <a:cs typeface="+mn-cs"/>
      </a:defRPr>
    </a:lvl6pPr>
    <a:lvl7pPr marL="2743200" algn="l" defTabSz="914400" rtl="0" eaLnBrk="1" latinLnBrk="0" hangingPunct="1">
      <a:defRPr kumimoji="1" sz="1100" kern="1200">
        <a:solidFill>
          <a:schemeClr val="tx1"/>
        </a:solidFill>
        <a:latin typeface="Century" pitchFamily="18" charset="0"/>
        <a:ea typeface="ＭＳ Ｐゴシック" charset="-128"/>
        <a:cs typeface="+mn-cs"/>
      </a:defRPr>
    </a:lvl7pPr>
    <a:lvl8pPr marL="3200400" algn="l" defTabSz="914400" rtl="0" eaLnBrk="1" latinLnBrk="0" hangingPunct="1">
      <a:defRPr kumimoji="1" sz="1100" kern="1200">
        <a:solidFill>
          <a:schemeClr val="tx1"/>
        </a:solidFill>
        <a:latin typeface="Century" pitchFamily="18" charset="0"/>
        <a:ea typeface="ＭＳ Ｐゴシック" charset="-128"/>
        <a:cs typeface="+mn-cs"/>
      </a:defRPr>
    </a:lvl8pPr>
    <a:lvl9pPr marL="3657600" algn="l" defTabSz="914400" rtl="0" eaLnBrk="1" latinLnBrk="0" hangingPunct="1">
      <a:defRPr kumimoji="1" sz="1100" kern="1200">
        <a:solidFill>
          <a:schemeClr val="tx1"/>
        </a:solidFill>
        <a:latin typeface="Century" pitchFamily="18" charset="0"/>
        <a:ea typeface="ＭＳ Ｐゴシック" charset="-128"/>
        <a:cs typeface="+mn-cs"/>
      </a:defRPr>
    </a:lvl9pPr>
  </p:defaultTextStyle>
  <p:extLst>
    <p:ext uri="{EFAFB233-063F-42B5-8137-9DF3F51BA10A}">
      <p15:sldGuideLst xmlns:p15="http://schemas.microsoft.com/office/powerpoint/2012/main">
        <p15:guide id="1" orient="horz" pos="6316" userDrawn="1">
          <p15:clr>
            <a:srgbClr val="A4A3A4"/>
          </p15:clr>
        </p15:guide>
        <p15:guide id="2" pos="4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yash0r" initials="H.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CC"/>
    <a:srgbClr val="000099"/>
    <a:srgbClr val="0000FF"/>
    <a:srgbClr val="D60093"/>
    <a:srgbClr val="CC0099"/>
    <a:srgbClr val="FFCCFF"/>
    <a:srgbClr val="990099"/>
    <a:srgbClr val="FF0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4434" autoAdjust="0"/>
  </p:normalViewPr>
  <p:slideViewPr>
    <p:cSldViewPr snapToGrid="0">
      <p:cViewPr>
        <p:scale>
          <a:sx n="100" d="100"/>
          <a:sy n="100" d="100"/>
        </p:scale>
        <p:origin x="1170" y="156"/>
      </p:cViewPr>
      <p:guideLst>
        <p:guide orient="horz" pos="6316"/>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2" y="2"/>
            <a:ext cx="2950375" cy="497207"/>
          </a:xfrm>
          <a:prstGeom prst="rect">
            <a:avLst/>
          </a:prstGeom>
          <a:noFill/>
          <a:ln w="9525">
            <a:noFill/>
            <a:miter lim="800000"/>
            <a:headEnd/>
            <a:tailEnd/>
          </a:ln>
        </p:spPr>
        <p:txBody>
          <a:bodyPr vert="horz" wrap="square" lIns="88308" tIns="44154" rIns="88308" bIns="44154" numCol="1" anchor="t" anchorCtr="0" compatLnSpc="1">
            <a:prstTxWarp prst="textNoShape">
              <a:avLst/>
            </a:prstTxWarp>
          </a:bodyPr>
          <a:lstStyle>
            <a:lvl1pPr defTabSz="913986">
              <a:defRPr>
                <a:latin typeface="Calibri" pitchFamily="34"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bwMode="auto">
          <a:xfrm>
            <a:off x="3855221" y="2"/>
            <a:ext cx="2950374" cy="497207"/>
          </a:xfrm>
          <a:prstGeom prst="rect">
            <a:avLst/>
          </a:prstGeom>
          <a:noFill/>
          <a:ln w="9525">
            <a:noFill/>
            <a:miter lim="800000"/>
            <a:headEnd/>
            <a:tailEnd/>
          </a:ln>
        </p:spPr>
        <p:txBody>
          <a:bodyPr vert="horz" wrap="square" lIns="88308" tIns="44154" rIns="88308" bIns="44154" numCol="1" anchor="t" anchorCtr="0" compatLnSpc="1">
            <a:prstTxWarp prst="textNoShape">
              <a:avLst/>
            </a:prstTxWarp>
          </a:bodyPr>
          <a:lstStyle>
            <a:lvl1pPr algn="r" defTabSz="913986">
              <a:defRPr>
                <a:latin typeface="Calibri" pitchFamily="34" charset="0"/>
                <a:ea typeface="ＭＳ Ｐゴシック" pitchFamily="50" charset="-128"/>
              </a:defRPr>
            </a:lvl1pPr>
          </a:lstStyle>
          <a:p>
            <a:pPr>
              <a:defRPr/>
            </a:pPr>
            <a:fld id="{A5C17CBA-0B6D-440A-9DA9-72DD030FFA12}" type="datetimeFigureOut">
              <a:rPr lang="ja-JP" altLang="en-US"/>
              <a:pPr>
                <a:defRPr/>
              </a:pPr>
              <a:t>2020/3/15</a:t>
            </a:fld>
            <a:endParaRPr lang="en-US" altLang="ja-JP"/>
          </a:p>
        </p:txBody>
      </p:sp>
      <p:sp>
        <p:nvSpPr>
          <p:cNvPr id="4" name="スライド イメージ プレースホルダ 3"/>
          <p:cNvSpPr>
            <a:spLocks noGrp="1" noRot="1" noChangeAspect="1"/>
          </p:cNvSpPr>
          <p:nvPr>
            <p:ph type="sldImg" idx="2"/>
          </p:nvPr>
        </p:nvSpPr>
        <p:spPr>
          <a:xfrm>
            <a:off x="2085975" y="744538"/>
            <a:ext cx="2635250" cy="3727450"/>
          </a:xfrm>
          <a:prstGeom prst="rect">
            <a:avLst/>
          </a:prstGeom>
          <a:noFill/>
          <a:ln w="12700">
            <a:solidFill>
              <a:prstClr val="black"/>
            </a:solidFill>
          </a:ln>
        </p:spPr>
        <p:txBody>
          <a:bodyPr vert="horz" lIns="89074" tIns="44535" rIns="89074" bIns="44535" rtlCol="0" anchor="ctr"/>
          <a:lstStyle/>
          <a:p>
            <a:pPr lvl="0"/>
            <a:endParaRPr lang="ja-JP" altLang="en-US" noProof="0"/>
          </a:p>
        </p:txBody>
      </p:sp>
      <p:sp>
        <p:nvSpPr>
          <p:cNvPr id="5" name="ノート プレースホルダ 4"/>
          <p:cNvSpPr>
            <a:spLocks noGrp="1"/>
          </p:cNvSpPr>
          <p:nvPr>
            <p:ph type="body" sz="quarter" idx="3"/>
          </p:nvPr>
        </p:nvSpPr>
        <p:spPr bwMode="auto">
          <a:xfrm>
            <a:off x="680240" y="4721068"/>
            <a:ext cx="5446723" cy="4473261"/>
          </a:xfrm>
          <a:prstGeom prst="rect">
            <a:avLst/>
          </a:prstGeom>
          <a:noFill/>
          <a:ln w="9525">
            <a:noFill/>
            <a:miter lim="800000"/>
            <a:headEnd/>
            <a:tailEnd/>
          </a:ln>
        </p:spPr>
        <p:txBody>
          <a:bodyPr vert="horz" wrap="square" lIns="88308" tIns="44154" rIns="88308" bIns="4415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bwMode="auto">
          <a:xfrm>
            <a:off x="2" y="9440533"/>
            <a:ext cx="2950375" cy="497206"/>
          </a:xfrm>
          <a:prstGeom prst="rect">
            <a:avLst/>
          </a:prstGeom>
          <a:noFill/>
          <a:ln w="9525">
            <a:noFill/>
            <a:miter lim="800000"/>
            <a:headEnd/>
            <a:tailEnd/>
          </a:ln>
        </p:spPr>
        <p:txBody>
          <a:bodyPr vert="horz" wrap="square" lIns="88308" tIns="44154" rIns="88308" bIns="44154" numCol="1" anchor="b" anchorCtr="0" compatLnSpc="1">
            <a:prstTxWarp prst="textNoShape">
              <a:avLst/>
            </a:prstTxWarp>
          </a:bodyPr>
          <a:lstStyle>
            <a:lvl1pPr defTabSz="913986">
              <a:defRPr>
                <a:latin typeface="Calibri" pitchFamily="34"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55221" y="9440533"/>
            <a:ext cx="2950374" cy="497206"/>
          </a:xfrm>
          <a:prstGeom prst="rect">
            <a:avLst/>
          </a:prstGeom>
          <a:noFill/>
          <a:ln w="9525">
            <a:noFill/>
            <a:miter lim="800000"/>
            <a:headEnd/>
            <a:tailEnd/>
          </a:ln>
        </p:spPr>
        <p:txBody>
          <a:bodyPr vert="horz" wrap="square" lIns="88308" tIns="44154" rIns="88308" bIns="44154" numCol="1" anchor="b" anchorCtr="0" compatLnSpc="1">
            <a:prstTxWarp prst="textNoShape">
              <a:avLst/>
            </a:prstTxWarp>
          </a:bodyPr>
          <a:lstStyle>
            <a:lvl1pPr algn="r" defTabSz="913986">
              <a:defRPr>
                <a:latin typeface="Calibri" pitchFamily="34" charset="0"/>
                <a:ea typeface="ＭＳ Ｐゴシック" pitchFamily="50" charset="-128"/>
              </a:defRPr>
            </a:lvl1pPr>
          </a:lstStyle>
          <a:p>
            <a:pPr>
              <a:defRPr/>
            </a:pPr>
            <a:fld id="{7EC9E342-F84B-4CDD-A5D9-E919BBE871E2}" type="slidenum">
              <a:rPr lang="ja-JP" altLang="en-US"/>
              <a:pPr>
                <a:defRPr/>
              </a:pPr>
              <a:t>‹#›</a:t>
            </a:fld>
            <a:endParaRPr lang="en-US" altLang="ja-JP"/>
          </a:p>
        </p:txBody>
      </p:sp>
    </p:spTree>
    <p:extLst>
      <p:ext uri="{BB962C8B-B14F-4D97-AF65-F5344CB8AC3E}">
        <p14:creationId xmlns:p14="http://schemas.microsoft.com/office/powerpoint/2010/main" val="2982645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4025" algn="l" rtl="0" eaLnBrk="0" fontAlgn="base" hangingPunct="0">
      <a:spcBef>
        <a:spcPct val="30000"/>
      </a:spcBef>
      <a:spcAft>
        <a:spcPct val="0"/>
      </a:spcAft>
      <a:defRPr kumimoji="1" sz="1200" kern="1200">
        <a:solidFill>
          <a:schemeClr val="tx1"/>
        </a:solidFill>
        <a:latin typeface="+mn-lt"/>
        <a:ea typeface="+mn-ea"/>
        <a:cs typeface="+mn-cs"/>
      </a:defRPr>
    </a:lvl2pPr>
    <a:lvl3pPr marL="909638" algn="l" rtl="0" eaLnBrk="0" fontAlgn="base" hangingPunct="0">
      <a:spcBef>
        <a:spcPct val="30000"/>
      </a:spcBef>
      <a:spcAft>
        <a:spcPct val="0"/>
      </a:spcAft>
      <a:defRPr kumimoji="1" sz="1200" kern="1200">
        <a:solidFill>
          <a:schemeClr val="tx1"/>
        </a:solidFill>
        <a:latin typeface="+mn-lt"/>
        <a:ea typeface="+mn-ea"/>
        <a:cs typeface="+mn-cs"/>
      </a:defRPr>
    </a:lvl3pPr>
    <a:lvl4pPr marL="1368425" algn="l" rtl="0" eaLnBrk="0" fontAlgn="base" hangingPunct="0">
      <a:spcBef>
        <a:spcPct val="30000"/>
      </a:spcBef>
      <a:spcAft>
        <a:spcPct val="0"/>
      </a:spcAft>
      <a:defRPr kumimoji="1" sz="1200" kern="1200">
        <a:solidFill>
          <a:schemeClr val="tx1"/>
        </a:solidFill>
        <a:latin typeface="+mn-lt"/>
        <a:ea typeface="+mn-ea"/>
        <a:cs typeface="+mn-cs"/>
      </a:defRPr>
    </a:lvl4pPr>
    <a:lvl5pPr marL="1824038" algn="l" rtl="0" eaLnBrk="0" fontAlgn="base" hangingPunct="0">
      <a:spcBef>
        <a:spcPct val="30000"/>
      </a:spcBef>
      <a:spcAft>
        <a:spcPct val="0"/>
      </a:spcAft>
      <a:defRPr kumimoji="1" sz="1200" kern="1200">
        <a:solidFill>
          <a:schemeClr val="tx1"/>
        </a:solidFill>
        <a:latin typeface="+mn-lt"/>
        <a:ea typeface="+mn-ea"/>
        <a:cs typeface="+mn-cs"/>
      </a:defRPr>
    </a:lvl5pPr>
    <a:lvl6pPr marL="2285712" algn="l" defTabSz="914285" rtl="0" eaLnBrk="1" latinLnBrk="0" hangingPunct="1">
      <a:defRPr kumimoji="1" sz="1200" kern="1200">
        <a:solidFill>
          <a:schemeClr val="tx1"/>
        </a:solidFill>
        <a:latin typeface="+mn-lt"/>
        <a:ea typeface="+mn-ea"/>
        <a:cs typeface="+mn-cs"/>
      </a:defRPr>
    </a:lvl6pPr>
    <a:lvl7pPr marL="2742854" algn="l" defTabSz="914285" rtl="0" eaLnBrk="1" latinLnBrk="0" hangingPunct="1">
      <a:defRPr kumimoji="1" sz="1200" kern="1200">
        <a:solidFill>
          <a:schemeClr val="tx1"/>
        </a:solidFill>
        <a:latin typeface="+mn-lt"/>
        <a:ea typeface="+mn-ea"/>
        <a:cs typeface="+mn-cs"/>
      </a:defRPr>
    </a:lvl7pPr>
    <a:lvl8pPr marL="3199996" algn="l" defTabSz="914285" rtl="0" eaLnBrk="1" latinLnBrk="0" hangingPunct="1">
      <a:defRPr kumimoji="1" sz="1200" kern="1200">
        <a:solidFill>
          <a:schemeClr val="tx1"/>
        </a:solidFill>
        <a:latin typeface="+mn-lt"/>
        <a:ea typeface="+mn-ea"/>
        <a:cs typeface="+mn-cs"/>
      </a:defRPr>
    </a:lvl8pPr>
    <a:lvl9pPr marL="3657138" algn="l" defTabSz="91428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
        <p:nvSpPr>
          <p:cNvPr id="25604" name="スライド番号プレースホルダ 3"/>
          <p:cNvSpPr txBox="1">
            <a:spLocks noGrp="1"/>
          </p:cNvSpPr>
          <p:nvPr/>
        </p:nvSpPr>
        <p:spPr bwMode="auto">
          <a:xfrm>
            <a:off x="3855221" y="9440534"/>
            <a:ext cx="2950374" cy="497206"/>
          </a:xfrm>
          <a:prstGeom prst="rect">
            <a:avLst/>
          </a:prstGeom>
          <a:noFill/>
          <a:ln w="9525">
            <a:noFill/>
            <a:miter lim="800000"/>
            <a:headEnd/>
            <a:tailEnd/>
          </a:ln>
        </p:spPr>
        <p:txBody>
          <a:bodyPr lIns="88295" tIns="44148" rIns="88295" bIns="44148" anchor="b"/>
          <a:lstStyle/>
          <a:p>
            <a:pPr algn="r" defTabSz="912363"/>
            <a:fld id="{E1965D37-AE2D-4309-B336-AE0F1E0604A0}" type="slidenum">
              <a:rPr lang="ja-JP" altLang="en-US">
                <a:latin typeface="Calibri" pitchFamily="34" charset="0"/>
              </a:rPr>
              <a:pPr algn="r" defTabSz="912363"/>
              <a:t>1</a:t>
            </a:fld>
            <a:endParaRPr lang="en-US" altLang="ja-JP" dirty="0">
              <a:latin typeface="Calibri" pitchFamily="34" charset="0"/>
            </a:endParaRPr>
          </a:p>
        </p:txBody>
      </p:sp>
    </p:spTree>
    <p:extLst>
      <p:ext uri="{BB962C8B-B14F-4D97-AF65-F5344CB8AC3E}">
        <p14:creationId xmlns:p14="http://schemas.microsoft.com/office/powerpoint/2010/main" val="172277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2" y="3077282"/>
            <a:ext cx="5829300" cy="212336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2" y="5613400"/>
            <a:ext cx="4800600" cy="2531533"/>
          </a:xfrm>
        </p:spPr>
        <p:txBody>
          <a:bodyPr/>
          <a:lstStyle>
            <a:lvl1pPr marL="0" indent="0" algn="ctr">
              <a:buNone/>
              <a:defRPr>
                <a:solidFill>
                  <a:schemeClr val="tx1">
                    <a:tint val="75000"/>
                  </a:schemeClr>
                </a:solidFill>
              </a:defRPr>
            </a:lvl1pPr>
            <a:lvl2pPr marL="457142" indent="0" algn="ctr">
              <a:buNone/>
              <a:defRPr>
                <a:solidFill>
                  <a:schemeClr val="tx1">
                    <a:tint val="75000"/>
                  </a:schemeClr>
                </a:solidFill>
              </a:defRPr>
            </a:lvl2pPr>
            <a:lvl3pPr marL="914285" indent="0" algn="ctr">
              <a:buNone/>
              <a:defRPr>
                <a:solidFill>
                  <a:schemeClr val="tx1">
                    <a:tint val="75000"/>
                  </a:schemeClr>
                </a:solidFill>
              </a:defRPr>
            </a:lvl3pPr>
            <a:lvl4pPr marL="1371426" indent="0" algn="ctr">
              <a:buNone/>
              <a:defRPr>
                <a:solidFill>
                  <a:schemeClr val="tx1">
                    <a:tint val="75000"/>
                  </a:schemeClr>
                </a:solidFill>
              </a:defRPr>
            </a:lvl4pPr>
            <a:lvl5pPr marL="1828569" indent="0" algn="ctr">
              <a:buNone/>
              <a:defRPr>
                <a:solidFill>
                  <a:schemeClr val="tx1">
                    <a:tint val="75000"/>
                  </a:schemeClr>
                </a:solidFill>
              </a:defRPr>
            </a:lvl5pPr>
            <a:lvl6pPr marL="2285712" indent="0" algn="ctr">
              <a:buNone/>
              <a:defRPr>
                <a:solidFill>
                  <a:schemeClr val="tx1">
                    <a:tint val="75000"/>
                  </a:schemeClr>
                </a:solidFill>
              </a:defRPr>
            </a:lvl6pPr>
            <a:lvl7pPr marL="2742854" indent="0" algn="ctr">
              <a:buNone/>
              <a:defRPr>
                <a:solidFill>
                  <a:schemeClr val="tx1">
                    <a:tint val="75000"/>
                  </a:schemeClr>
                </a:solidFill>
              </a:defRPr>
            </a:lvl7pPr>
            <a:lvl8pPr marL="3199996" indent="0" algn="ctr">
              <a:buNone/>
              <a:defRPr>
                <a:solidFill>
                  <a:schemeClr val="tx1">
                    <a:tint val="75000"/>
                  </a:schemeClr>
                </a:solidFill>
              </a:defRPr>
            </a:lvl8pPr>
            <a:lvl9pPr marL="3657138"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a:ln/>
        </p:spPr>
        <p:txBody>
          <a:bodyPr/>
          <a:lstStyle>
            <a:lvl1pPr>
              <a:defRPr/>
            </a:lvl1pPr>
          </a:lstStyle>
          <a:p>
            <a:pPr>
              <a:defRPr/>
            </a:pPr>
            <a:fld id="{3E8EABA0-C9BA-4D55-8A16-DF5E323238EC}" type="datetimeFigureOut">
              <a:rPr lang="ja-JP" altLang="en-US"/>
              <a:pPr>
                <a:defRPr/>
              </a:pPr>
              <a:t>2020/3/15</a:t>
            </a:fld>
            <a:endParaRPr lang="en-US" altLang="ja-JP"/>
          </a:p>
        </p:txBody>
      </p:sp>
      <p:sp>
        <p:nvSpPr>
          <p:cNvPr id="5"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ln/>
        </p:spPr>
        <p:txBody>
          <a:bodyPr/>
          <a:lstStyle>
            <a:lvl1pPr>
              <a:defRPr/>
            </a:lvl1pPr>
          </a:lstStyle>
          <a:p>
            <a:pPr>
              <a:defRPr/>
            </a:pPr>
            <a:fld id="{E8557E40-C82E-4C73-907F-D371C93A7026}"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a:ln/>
        </p:spPr>
        <p:txBody>
          <a:bodyPr/>
          <a:lstStyle>
            <a:lvl1pPr>
              <a:defRPr/>
            </a:lvl1pPr>
          </a:lstStyle>
          <a:p>
            <a:pPr>
              <a:defRPr/>
            </a:pPr>
            <a:fld id="{A1DF46A1-E059-419F-B449-376CC649F0BE}" type="datetimeFigureOut">
              <a:rPr lang="ja-JP" altLang="en-US"/>
              <a:pPr>
                <a:defRPr/>
              </a:pPr>
              <a:t>2020/3/15</a:t>
            </a:fld>
            <a:endParaRPr lang="en-US" altLang="ja-JP"/>
          </a:p>
        </p:txBody>
      </p:sp>
      <p:sp>
        <p:nvSpPr>
          <p:cNvPr id="5"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ln/>
        </p:spPr>
        <p:txBody>
          <a:bodyPr/>
          <a:lstStyle>
            <a:lvl1pPr>
              <a:defRPr/>
            </a:lvl1pPr>
          </a:lstStyle>
          <a:p>
            <a:pPr>
              <a:defRPr/>
            </a:pPr>
            <a:fld id="{868CC680-FFF8-461D-A3CC-0EA62076093C}"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7177" y="573264"/>
            <a:ext cx="3357564" cy="1220822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a:ln/>
        </p:spPr>
        <p:txBody>
          <a:bodyPr/>
          <a:lstStyle>
            <a:lvl1pPr>
              <a:defRPr/>
            </a:lvl1pPr>
          </a:lstStyle>
          <a:p>
            <a:pPr>
              <a:defRPr/>
            </a:pPr>
            <a:fld id="{96BBE553-E06C-48E4-B04F-5D430FC9451B}" type="datetimeFigureOut">
              <a:rPr lang="ja-JP" altLang="en-US"/>
              <a:pPr>
                <a:defRPr/>
              </a:pPr>
              <a:t>2020/3/15</a:t>
            </a:fld>
            <a:endParaRPr lang="en-US" altLang="ja-JP"/>
          </a:p>
        </p:txBody>
      </p:sp>
      <p:sp>
        <p:nvSpPr>
          <p:cNvPr id="5"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ln/>
        </p:spPr>
        <p:txBody>
          <a:bodyPr/>
          <a:lstStyle>
            <a:lvl1pPr>
              <a:defRPr/>
            </a:lvl1pPr>
          </a:lstStyle>
          <a:p>
            <a:pPr>
              <a:defRPr/>
            </a:pPr>
            <a:fld id="{F4063B2F-DBE8-40B8-B6CD-6D505855FF8D}"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a:ln/>
        </p:spPr>
        <p:txBody>
          <a:bodyPr/>
          <a:lstStyle>
            <a:lvl1pPr>
              <a:defRPr/>
            </a:lvl1pPr>
          </a:lstStyle>
          <a:p>
            <a:pPr>
              <a:defRPr/>
            </a:pPr>
            <a:fld id="{10D0506D-DD95-4761-98A9-C9291FA2A15E}" type="datetimeFigureOut">
              <a:rPr lang="ja-JP" altLang="en-US"/>
              <a:pPr>
                <a:defRPr/>
              </a:pPr>
              <a:t>2020/3/15</a:t>
            </a:fld>
            <a:endParaRPr lang="en-US" altLang="ja-JP"/>
          </a:p>
        </p:txBody>
      </p:sp>
      <p:sp>
        <p:nvSpPr>
          <p:cNvPr id="5"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ln/>
        </p:spPr>
        <p:txBody>
          <a:bodyPr/>
          <a:lstStyle>
            <a:lvl1pPr>
              <a:defRPr/>
            </a:lvl1pPr>
          </a:lstStyle>
          <a:p>
            <a:pPr>
              <a:defRPr/>
            </a:pPr>
            <a:fld id="{4C586387-CE7F-4CEC-99C9-0C388F580A4D}"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7" y="6365525"/>
            <a:ext cx="5829300" cy="1967442"/>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737" y="4198586"/>
            <a:ext cx="5829300" cy="2166937"/>
          </a:xfrm>
        </p:spPr>
        <p:txBody>
          <a:bodyPr anchor="b"/>
          <a:lstStyle>
            <a:lvl1pPr marL="0" indent="0">
              <a:buNone/>
              <a:defRPr sz="2000">
                <a:solidFill>
                  <a:schemeClr val="tx1">
                    <a:tint val="75000"/>
                  </a:schemeClr>
                </a:solidFill>
              </a:defRPr>
            </a:lvl1pPr>
            <a:lvl2pPr marL="457142" indent="0">
              <a:buNone/>
              <a:defRPr sz="1900">
                <a:solidFill>
                  <a:schemeClr val="tx1">
                    <a:tint val="75000"/>
                  </a:schemeClr>
                </a:solidFill>
              </a:defRPr>
            </a:lvl2pPr>
            <a:lvl3pPr marL="914285" indent="0">
              <a:buNone/>
              <a:defRPr sz="1600">
                <a:solidFill>
                  <a:schemeClr val="tx1">
                    <a:tint val="75000"/>
                  </a:schemeClr>
                </a:solidFill>
              </a:defRPr>
            </a:lvl3pPr>
            <a:lvl4pPr marL="1371426" indent="0">
              <a:buNone/>
              <a:defRPr sz="1400">
                <a:solidFill>
                  <a:schemeClr val="tx1">
                    <a:tint val="75000"/>
                  </a:schemeClr>
                </a:solidFill>
              </a:defRPr>
            </a:lvl4pPr>
            <a:lvl5pPr marL="1828569" indent="0">
              <a:buNone/>
              <a:defRPr sz="1400">
                <a:solidFill>
                  <a:schemeClr val="tx1">
                    <a:tint val="75000"/>
                  </a:schemeClr>
                </a:solidFill>
              </a:defRPr>
            </a:lvl5pPr>
            <a:lvl6pPr marL="2285712" indent="0">
              <a:buNone/>
              <a:defRPr sz="1400">
                <a:solidFill>
                  <a:schemeClr val="tx1">
                    <a:tint val="75000"/>
                  </a:schemeClr>
                </a:solidFill>
              </a:defRPr>
            </a:lvl6pPr>
            <a:lvl7pPr marL="2742854" indent="0">
              <a:buNone/>
              <a:defRPr sz="1400">
                <a:solidFill>
                  <a:schemeClr val="tx1">
                    <a:tint val="75000"/>
                  </a:schemeClr>
                </a:solidFill>
              </a:defRPr>
            </a:lvl7pPr>
            <a:lvl8pPr marL="3199996" indent="0">
              <a:buNone/>
              <a:defRPr sz="1400">
                <a:solidFill>
                  <a:schemeClr val="tx1">
                    <a:tint val="75000"/>
                  </a:schemeClr>
                </a:solidFill>
              </a:defRPr>
            </a:lvl8pPr>
            <a:lvl9pPr marL="3657138"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a:ln/>
        </p:spPr>
        <p:txBody>
          <a:bodyPr/>
          <a:lstStyle>
            <a:lvl1pPr>
              <a:defRPr/>
            </a:lvl1pPr>
          </a:lstStyle>
          <a:p>
            <a:pPr>
              <a:defRPr/>
            </a:pPr>
            <a:fld id="{0170E096-5A8F-4929-9D42-02EA0F6C77DB}" type="datetimeFigureOut">
              <a:rPr lang="ja-JP" altLang="en-US"/>
              <a:pPr>
                <a:defRPr/>
              </a:pPr>
              <a:t>2020/3/15</a:t>
            </a:fld>
            <a:endParaRPr lang="en-US" altLang="ja-JP"/>
          </a:p>
        </p:txBody>
      </p:sp>
      <p:sp>
        <p:nvSpPr>
          <p:cNvPr id="5"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ln/>
        </p:spPr>
        <p:txBody>
          <a:bodyPr/>
          <a:lstStyle>
            <a:lvl1pPr>
              <a:defRPr/>
            </a:lvl1pPr>
          </a:lstStyle>
          <a:p>
            <a:pPr>
              <a:defRPr/>
            </a:pPr>
            <a:fld id="{E2BF7808-C65F-40A3-BA01-5E0AE9EF44BF}"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7177" y="3338691"/>
            <a:ext cx="2257425" cy="944280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628902" y="3338691"/>
            <a:ext cx="2257425" cy="944280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a:ln/>
        </p:spPr>
        <p:txBody>
          <a:bodyPr/>
          <a:lstStyle>
            <a:lvl1pPr>
              <a:defRPr/>
            </a:lvl1pPr>
          </a:lstStyle>
          <a:p>
            <a:pPr>
              <a:defRPr/>
            </a:pPr>
            <a:fld id="{A276B83A-10B1-4707-94EF-D6F525AD4096}" type="datetimeFigureOut">
              <a:rPr lang="ja-JP" altLang="en-US"/>
              <a:pPr>
                <a:defRPr/>
              </a:pPr>
              <a:t>2020/3/15</a:t>
            </a:fld>
            <a:endParaRPr lang="en-US" altLang="ja-JP"/>
          </a:p>
        </p:txBody>
      </p:sp>
      <p:sp>
        <p:nvSpPr>
          <p:cNvPr id="6"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ln/>
        </p:spPr>
        <p:txBody>
          <a:bodyPr/>
          <a:lstStyle>
            <a:lvl1pPr>
              <a:defRPr/>
            </a:lvl1pPr>
          </a:lstStyle>
          <a:p>
            <a:pPr>
              <a:defRPr/>
            </a:pPr>
            <a:fld id="{07355D9B-FEE1-40F4-9884-78044FE28411}"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1" y="2217387"/>
            <a:ext cx="3030141" cy="924101"/>
          </a:xfrm>
        </p:spPr>
        <p:txBody>
          <a:bodyPr anchor="b"/>
          <a:lstStyle>
            <a:lvl1pPr marL="0" indent="0">
              <a:buNone/>
              <a:defRPr sz="2400" b="1"/>
            </a:lvl1pPr>
            <a:lvl2pPr marL="457142" indent="0">
              <a:buNone/>
              <a:defRPr sz="2000" b="1"/>
            </a:lvl2pPr>
            <a:lvl3pPr marL="914285" indent="0">
              <a:buNone/>
              <a:defRPr sz="1900" b="1"/>
            </a:lvl3pPr>
            <a:lvl4pPr marL="1371426" indent="0">
              <a:buNone/>
              <a:defRPr sz="1600" b="1"/>
            </a:lvl4pPr>
            <a:lvl5pPr marL="1828569" indent="0">
              <a:buNone/>
              <a:defRPr sz="1600" b="1"/>
            </a:lvl5pPr>
            <a:lvl6pPr marL="2285712" indent="0">
              <a:buNone/>
              <a:defRPr sz="1600" b="1"/>
            </a:lvl6pPr>
            <a:lvl7pPr marL="2742854" indent="0">
              <a:buNone/>
              <a:defRPr sz="1600" b="1"/>
            </a:lvl7pPr>
            <a:lvl8pPr marL="3199996" indent="0">
              <a:buNone/>
              <a:defRPr sz="1600" b="1"/>
            </a:lvl8pPr>
            <a:lvl9pPr marL="3657138"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1" y="3141486"/>
            <a:ext cx="3030141" cy="5707416"/>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3771" y="2217387"/>
            <a:ext cx="3031331" cy="924101"/>
          </a:xfrm>
        </p:spPr>
        <p:txBody>
          <a:bodyPr anchor="b"/>
          <a:lstStyle>
            <a:lvl1pPr marL="0" indent="0">
              <a:buNone/>
              <a:defRPr sz="2400" b="1"/>
            </a:lvl1pPr>
            <a:lvl2pPr marL="457142" indent="0">
              <a:buNone/>
              <a:defRPr sz="2000" b="1"/>
            </a:lvl2pPr>
            <a:lvl3pPr marL="914285" indent="0">
              <a:buNone/>
              <a:defRPr sz="1900" b="1"/>
            </a:lvl3pPr>
            <a:lvl4pPr marL="1371426" indent="0">
              <a:buNone/>
              <a:defRPr sz="1600" b="1"/>
            </a:lvl4pPr>
            <a:lvl5pPr marL="1828569" indent="0">
              <a:buNone/>
              <a:defRPr sz="1600" b="1"/>
            </a:lvl5pPr>
            <a:lvl6pPr marL="2285712" indent="0">
              <a:buNone/>
              <a:defRPr sz="1600" b="1"/>
            </a:lvl6pPr>
            <a:lvl7pPr marL="2742854" indent="0">
              <a:buNone/>
              <a:defRPr sz="1600" b="1"/>
            </a:lvl7pPr>
            <a:lvl8pPr marL="3199996" indent="0">
              <a:buNone/>
              <a:defRPr sz="1600" b="1"/>
            </a:lvl8pPr>
            <a:lvl9pPr marL="3657138"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3771" y="3141486"/>
            <a:ext cx="3031331" cy="5707416"/>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a:ln/>
        </p:spPr>
        <p:txBody>
          <a:bodyPr/>
          <a:lstStyle>
            <a:lvl1pPr>
              <a:defRPr/>
            </a:lvl1pPr>
          </a:lstStyle>
          <a:p>
            <a:pPr>
              <a:defRPr/>
            </a:pPr>
            <a:fld id="{169E5D27-BD4E-489B-89C5-85CC93E30248}" type="datetimeFigureOut">
              <a:rPr lang="ja-JP" altLang="en-US"/>
              <a:pPr>
                <a:defRPr/>
              </a:pPr>
              <a:t>2020/3/15</a:t>
            </a:fld>
            <a:endParaRPr lang="en-US" altLang="ja-JP"/>
          </a:p>
        </p:txBody>
      </p:sp>
      <p:sp>
        <p:nvSpPr>
          <p:cNvPr id="8"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a:ln/>
        </p:spPr>
        <p:txBody>
          <a:bodyPr/>
          <a:lstStyle>
            <a:lvl1pPr>
              <a:defRPr/>
            </a:lvl1pPr>
          </a:lstStyle>
          <a:p>
            <a:pPr>
              <a:defRPr/>
            </a:pPr>
            <a:fld id="{F58847CE-7969-49CB-843C-E46DFED11543}"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a:ln/>
        </p:spPr>
        <p:txBody>
          <a:bodyPr/>
          <a:lstStyle>
            <a:lvl1pPr>
              <a:defRPr/>
            </a:lvl1pPr>
          </a:lstStyle>
          <a:p>
            <a:pPr>
              <a:defRPr/>
            </a:pPr>
            <a:fld id="{CE2C88F5-8912-4EE8-9BA9-56F9AB10559C}" type="datetimeFigureOut">
              <a:rPr lang="ja-JP" altLang="en-US"/>
              <a:pPr>
                <a:defRPr/>
              </a:pPr>
              <a:t>2020/3/15</a:t>
            </a:fld>
            <a:endParaRPr lang="en-US" altLang="ja-JP"/>
          </a:p>
        </p:txBody>
      </p:sp>
      <p:sp>
        <p:nvSpPr>
          <p:cNvPr id="4"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a:ln/>
        </p:spPr>
        <p:txBody>
          <a:bodyPr/>
          <a:lstStyle>
            <a:lvl1pPr>
              <a:defRPr/>
            </a:lvl1pPr>
          </a:lstStyle>
          <a:p>
            <a:pPr>
              <a:defRPr/>
            </a:pPr>
            <a:fld id="{28A8FC20-D583-4236-A326-D1E193765510}"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ln/>
        </p:spPr>
        <p:txBody>
          <a:bodyPr/>
          <a:lstStyle>
            <a:lvl1pPr>
              <a:defRPr/>
            </a:lvl1pPr>
          </a:lstStyle>
          <a:p>
            <a:pPr>
              <a:defRPr/>
            </a:pPr>
            <a:fld id="{B367852B-9D91-4DEE-8E83-4580E2442D5B}" type="datetimeFigureOut">
              <a:rPr lang="ja-JP" altLang="en-US"/>
              <a:pPr>
                <a:defRPr/>
              </a:pPr>
              <a:t>2020/3/15</a:t>
            </a:fld>
            <a:endParaRPr lang="en-US" altLang="ja-JP"/>
          </a:p>
        </p:txBody>
      </p:sp>
      <p:sp>
        <p:nvSpPr>
          <p:cNvPr id="3"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ln/>
        </p:spPr>
        <p:txBody>
          <a:bodyPr/>
          <a:lstStyle>
            <a:lvl1pPr>
              <a:defRPr/>
            </a:lvl1pPr>
          </a:lstStyle>
          <a:p>
            <a:pPr>
              <a:defRPr/>
            </a:pPr>
            <a:fld id="{BD75ED07-E00E-4E35-BA51-F9E3077F8879}"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8"/>
            <a:ext cx="2256235" cy="167851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290" y="394409"/>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1" y="2072923"/>
            <a:ext cx="2256235" cy="6775980"/>
          </a:xfrm>
        </p:spPr>
        <p:txBody>
          <a:bodyPr/>
          <a:lstStyle>
            <a:lvl1pPr marL="0" indent="0">
              <a:buNone/>
              <a:defRPr sz="1400"/>
            </a:lvl1pPr>
            <a:lvl2pPr marL="457142" indent="0">
              <a:buNone/>
              <a:defRPr sz="1200"/>
            </a:lvl2pPr>
            <a:lvl3pPr marL="914285" indent="0">
              <a:buNone/>
              <a:defRPr sz="1000"/>
            </a:lvl3pPr>
            <a:lvl4pPr marL="1371426" indent="0">
              <a:buNone/>
              <a:defRPr sz="900"/>
            </a:lvl4pPr>
            <a:lvl5pPr marL="1828569" indent="0">
              <a:buNone/>
              <a:defRPr sz="900"/>
            </a:lvl5pPr>
            <a:lvl6pPr marL="2285712" indent="0">
              <a:buNone/>
              <a:defRPr sz="900"/>
            </a:lvl6pPr>
            <a:lvl7pPr marL="2742854" indent="0">
              <a:buNone/>
              <a:defRPr sz="900"/>
            </a:lvl7pPr>
            <a:lvl8pPr marL="3199996" indent="0">
              <a:buNone/>
              <a:defRPr sz="900"/>
            </a:lvl8pPr>
            <a:lvl9pPr marL="3657138"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a:ln/>
        </p:spPr>
        <p:txBody>
          <a:bodyPr/>
          <a:lstStyle>
            <a:lvl1pPr>
              <a:defRPr/>
            </a:lvl1pPr>
          </a:lstStyle>
          <a:p>
            <a:pPr>
              <a:defRPr/>
            </a:pPr>
            <a:fld id="{BD75A622-5D6F-48EA-830D-095015F37EF7}" type="datetimeFigureOut">
              <a:rPr lang="ja-JP" altLang="en-US"/>
              <a:pPr>
                <a:defRPr/>
              </a:pPr>
              <a:t>2020/3/15</a:t>
            </a:fld>
            <a:endParaRPr lang="en-US" altLang="ja-JP"/>
          </a:p>
        </p:txBody>
      </p:sp>
      <p:sp>
        <p:nvSpPr>
          <p:cNvPr id="6"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ln/>
        </p:spPr>
        <p:txBody>
          <a:bodyPr/>
          <a:lstStyle>
            <a:lvl1pPr>
              <a:defRPr/>
            </a:lvl1pPr>
          </a:lstStyle>
          <a:p>
            <a:pPr>
              <a:defRPr/>
            </a:pPr>
            <a:fld id="{5ADD8D85-81FB-41D3-AE7D-D7877896CDFA}"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2"/>
            <a:ext cx="4114800" cy="818622"/>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216" y="885119"/>
            <a:ext cx="4114800" cy="5943600"/>
          </a:xfrm>
        </p:spPr>
        <p:txBody>
          <a:bodyPr lIns="91428" tIns="45714" rIns="91428" bIns="45714" rtlCol="0">
            <a:normAutofit/>
          </a:bodyPr>
          <a:lstStyle>
            <a:lvl1pPr marL="0" indent="0">
              <a:buNone/>
              <a:defRPr sz="3200"/>
            </a:lvl1pPr>
            <a:lvl2pPr marL="457142" indent="0">
              <a:buNone/>
              <a:defRPr sz="2800"/>
            </a:lvl2pPr>
            <a:lvl3pPr marL="914285" indent="0">
              <a:buNone/>
              <a:defRPr sz="2400"/>
            </a:lvl3pPr>
            <a:lvl4pPr marL="1371426" indent="0">
              <a:buNone/>
              <a:defRPr sz="2000"/>
            </a:lvl4pPr>
            <a:lvl5pPr marL="1828569" indent="0">
              <a:buNone/>
              <a:defRPr sz="2000"/>
            </a:lvl5pPr>
            <a:lvl6pPr marL="2285712" indent="0">
              <a:buNone/>
              <a:defRPr sz="2000"/>
            </a:lvl6pPr>
            <a:lvl7pPr marL="2742854" indent="0">
              <a:buNone/>
              <a:defRPr sz="2000"/>
            </a:lvl7pPr>
            <a:lvl8pPr marL="3199996" indent="0">
              <a:buNone/>
              <a:defRPr sz="2000"/>
            </a:lvl8pPr>
            <a:lvl9pPr marL="3657138"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216" y="7752822"/>
            <a:ext cx="4114800" cy="1162577"/>
          </a:xfrm>
        </p:spPr>
        <p:txBody>
          <a:bodyPr/>
          <a:lstStyle>
            <a:lvl1pPr marL="0" indent="0">
              <a:buNone/>
              <a:defRPr sz="1400"/>
            </a:lvl1pPr>
            <a:lvl2pPr marL="457142" indent="0">
              <a:buNone/>
              <a:defRPr sz="1200"/>
            </a:lvl2pPr>
            <a:lvl3pPr marL="914285" indent="0">
              <a:buNone/>
              <a:defRPr sz="1000"/>
            </a:lvl3pPr>
            <a:lvl4pPr marL="1371426" indent="0">
              <a:buNone/>
              <a:defRPr sz="900"/>
            </a:lvl4pPr>
            <a:lvl5pPr marL="1828569" indent="0">
              <a:buNone/>
              <a:defRPr sz="900"/>
            </a:lvl5pPr>
            <a:lvl6pPr marL="2285712" indent="0">
              <a:buNone/>
              <a:defRPr sz="900"/>
            </a:lvl6pPr>
            <a:lvl7pPr marL="2742854" indent="0">
              <a:buNone/>
              <a:defRPr sz="900"/>
            </a:lvl7pPr>
            <a:lvl8pPr marL="3199996" indent="0">
              <a:buNone/>
              <a:defRPr sz="900"/>
            </a:lvl8pPr>
            <a:lvl9pPr marL="3657138"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a:ln/>
        </p:spPr>
        <p:txBody>
          <a:bodyPr/>
          <a:lstStyle>
            <a:lvl1pPr>
              <a:defRPr/>
            </a:lvl1pPr>
          </a:lstStyle>
          <a:p>
            <a:pPr>
              <a:defRPr/>
            </a:pPr>
            <a:fld id="{354CF99D-5A9A-424D-A02B-4CF34FC69DCD}" type="datetimeFigureOut">
              <a:rPr lang="ja-JP" altLang="en-US"/>
              <a:pPr>
                <a:defRPr/>
              </a:pPr>
              <a:t>2020/3/15</a:t>
            </a:fld>
            <a:endParaRPr lang="en-US" altLang="ja-JP"/>
          </a:p>
        </p:txBody>
      </p:sp>
      <p:sp>
        <p:nvSpPr>
          <p:cNvPr id="6" name="フッター プレースホルダ 4"/>
          <p:cNvSpPr>
            <a:spLocks noGrp="1"/>
          </p:cNvSpPr>
          <p:nvPr>
            <p:ph type="ftr" sz="quarter" idx="11"/>
          </p:nvPr>
        </p:nvSpPr>
        <p:spPr>
          <a:ln/>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ln/>
        </p:spPr>
        <p:txBody>
          <a:bodyPr/>
          <a:lstStyle>
            <a:lvl1pPr>
              <a:defRPr/>
            </a:lvl1pPr>
          </a:lstStyle>
          <a:p>
            <a:pPr>
              <a:defRPr/>
            </a:pPr>
            <a:fld id="{59182A47-19BE-4F9B-816A-563C499D97B5}"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77825" y="428625"/>
            <a:ext cx="6805613" cy="1782763"/>
          </a:xfrm>
          <a:prstGeom prst="rect">
            <a:avLst/>
          </a:prstGeom>
          <a:noFill/>
          <a:ln w="9525">
            <a:noFill/>
            <a:miter lim="800000"/>
            <a:headEnd/>
            <a:tailEnd/>
          </a:ln>
        </p:spPr>
        <p:txBody>
          <a:bodyPr vert="horz" wrap="square" lIns="99556" tIns="49779" rIns="99556" bIns="49779"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377825" y="2495550"/>
            <a:ext cx="6805613" cy="7056438"/>
          </a:xfrm>
          <a:prstGeom prst="rect">
            <a:avLst/>
          </a:prstGeom>
          <a:noFill/>
          <a:ln w="9525">
            <a:noFill/>
            <a:miter lim="800000"/>
            <a:headEnd/>
            <a:tailEnd/>
          </a:ln>
        </p:spPr>
        <p:txBody>
          <a:bodyPr vert="horz" wrap="square" lIns="99556" tIns="49779" rIns="99556" bIns="4977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bwMode="auto">
          <a:xfrm>
            <a:off x="377825" y="9912350"/>
            <a:ext cx="1765300" cy="568325"/>
          </a:xfrm>
          <a:prstGeom prst="rect">
            <a:avLst/>
          </a:prstGeom>
          <a:noFill/>
          <a:ln w="9525">
            <a:noFill/>
            <a:miter lim="800000"/>
            <a:headEnd/>
            <a:tailEnd/>
          </a:ln>
        </p:spPr>
        <p:txBody>
          <a:bodyPr vert="horz" wrap="square" lIns="99556" tIns="49779" rIns="99556" bIns="49779" numCol="1" anchor="ctr" anchorCtr="0" compatLnSpc="1">
            <a:prstTxWarp prst="textNoShape">
              <a:avLst/>
            </a:prstTxWarp>
          </a:bodyPr>
          <a:lstStyle>
            <a:lvl1pPr>
              <a:defRPr sz="1300">
                <a:solidFill>
                  <a:srgbClr val="898989"/>
                </a:solidFill>
                <a:ea typeface="ＭＳ 明朝" pitchFamily="17" charset="-128"/>
              </a:defRPr>
            </a:lvl1pPr>
          </a:lstStyle>
          <a:p>
            <a:pPr>
              <a:defRPr/>
            </a:pPr>
            <a:fld id="{68F2FF1B-4F33-4FB7-A271-DB2E58990E57}" type="datetimeFigureOut">
              <a:rPr lang="ja-JP" altLang="en-US"/>
              <a:pPr>
                <a:defRPr/>
              </a:pPr>
              <a:t>2020/3/15</a:t>
            </a:fld>
            <a:endParaRPr lang="en-US" altLang="ja-JP"/>
          </a:p>
        </p:txBody>
      </p:sp>
      <p:sp>
        <p:nvSpPr>
          <p:cNvPr id="5" name="フッター プレースホルダ 4"/>
          <p:cNvSpPr>
            <a:spLocks noGrp="1"/>
          </p:cNvSpPr>
          <p:nvPr>
            <p:ph type="ftr" sz="quarter" idx="3"/>
          </p:nvPr>
        </p:nvSpPr>
        <p:spPr bwMode="auto">
          <a:xfrm>
            <a:off x="2582863" y="9912350"/>
            <a:ext cx="2395537" cy="568325"/>
          </a:xfrm>
          <a:prstGeom prst="rect">
            <a:avLst/>
          </a:prstGeom>
          <a:noFill/>
          <a:ln w="9525">
            <a:noFill/>
            <a:miter lim="800000"/>
            <a:headEnd/>
            <a:tailEnd/>
          </a:ln>
        </p:spPr>
        <p:txBody>
          <a:bodyPr vert="horz" wrap="square" lIns="99556" tIns="49779" rIns="99556" bIns="49779" numCol="1" anchor="ctr" anchorCtr="0" compatLnSpc="1">
            <a:prstTxWarp prst="textNoShape">
              <a:avLst/>
            </a:prstTxWarp>
          </a:bodyPr>
          <a:lstStyle>
            <a:lvl1pPr algn="ctr">
              <a:defRPr sz="1300">
                <a:solidFill>
                  <a:srgbClr val="898989"/>
                </a:solidFill>
                <a:ea typeface="ＭＳ 明朝" pitchFamily="17" charset="-128"/>
              </a:defRPr>
            </a:lvl1pPr>
          </a:lstStyle>
          <a:p>
            <a:pPr>
              <a:defRPr/>
            </a:pPr>
            <a:endParaRPr lang="ja-JP" altLang="en-US"/>
          </a:p>
        </p:txBody>
      </p:sp>
      <p:sp>
        <p:nvSpPr>
          <p:cNvPr id="6" name="スライド番号プレースホルダ 5"/>
          <p:cNvSpPr>
            <a:spLocks noGrp="1"/>
          </p:cNvSpPr>
          <p:nvPr>
            <p:ph type="sldNum" sz="quarter" idx="4"/>
          </p:nvPr>
        </p:nvSpPr>
        <p:spPr bwMode="auto">
          <a:xfrm>
            <a:off x="5418138" y="9912350"/>
            <a:ext cx="1765300" cy="568325"/>
          </a:xfrm>
          <a:prstGeom prst="rect">
            <a:avLst/>
          </a:prstGeom>
          <a:noFill/>
          <a:ln w="9525">
            <a:noFill/>
            <a:miter lim="800000"/>
            <a:headEnd/>
            <a:tailEnd/>
          </a:ln>
        </p:spPr>
        <p:txBody>
          <a:bodyPr vert="horz" wrap="square" lIns="99556" tIns="49779" rIns="99556" bIns="49779" numCol="1" anchor="ctr" anchorCtr="0" compatLnSpc="1">
            <a:prstTxWarp prst="textNoShape">
              <a:avLst/>
            </a:prstTxWarp>
          </a:bodyPr>
          <a:lstStyle>
            <a:lvl1pPr algn="r">
              <a:defRPr sz="1300">
                <a:solidFill>
                  <a:srgbClr val="898989"/>
                </a:solidFill>
                <a:ea typeface="ＭＳ 明朝" pitchFamily="17" charset="-128"/>
              </a:defRPr>
            </a:lvl1pPr>
          </a:lstStyle>
          <a:p>
            <a:pPr>
              <a:defRPr/>
            </a:pPr>
            <a:fld id="{6ABCF2A2-9A5D-4977-BD7C-3757359A97CB}"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2188" rtl="0" eaLnBrk="0" fontAlgn="base" hangingPunct="0">
        <a:spcBef>
          <a:spcPct val="0"/>
        </a:spcBef>
        <a:spcAft>
          <a:spcPct val="0"/>
        </a:spcAft>
        <a:defRPr kumimoji="1" sz="4800" kern="1200">
          <a:solidFill>
            <a:schemeClr val="tx1"/>
          </a:solidFill>
          <a:latin typeface="+mj-lt"/>
          <a:ea typeface="+mj-ea"/>
          <a:cs typeface="+mj-cs"/>
        </a:defRPr>
      </a:lvl1pPr>
      <a:lvl2pPr algn="ctr" defTabSz="992188" rtl="0" eaLnBrk="0" fontAlgn="base" hangingPunct="0">
        <a:spcBef>
          <a:spcPct val="0"/>
        </a:spcBef>
        <a:spcAft>
          <a:spcPct val="0"/>
        </a:spcAft>
        <a:defRPr kumimoji="1" sz="4800">
          <a:solidFill>
            <a:schemeClr val="tx1"/>
          </a:solidFill>
          <a:latin typeface="Arial" charset="0"/>
          <a:ea typeface="ＭＳ ゴシック" pitchFamily="49" charset="-128"/>
        </a:defRPr>
      </a:lvl2pPr>
      <a:lvl3pPr algn="ctr" defTabSz="992188" rtl="0" eaLnBrk="0" fontAlgn="base" hangingPunct="0">
        <a:spcBef>
          <a:spcPct val="0"/>
        </a:spcBef>
        <a:spcAft>
          <a:spcPct val="0"/>
        </a:spcAft>
        <a:defRPr kumimoji="1" sz="4800">
          <a:solidFill>
            <a:schemeClr val="tx1"/>
          </a:solidFill>
          <a:latin typeface="Arial" charset="0"/>
          <a:ea typeface="ＭＳ ゴシック" pitchFamily="49" charset="-128"/>
        </a:defRPr>
      </a:lvl3pPr>
      <a:lvl4pPr algn="ctr" defTabSz="992188" rtl="0" eaLnBrk="0" fontAlgn="base" hangingPunct="0">
        <a:spcBef>
          <a:spcPct val="0"/>
        </a:spcBef>
        <a:spcAft>
          <a:spcPct val="0"/>
        </a:spcAft>
        <a:defRPr kumimoji="1" sz="4800">
          <a:solidFill>
            <a:schemeClr val="tx1"/>
          </a:solidFill>
          <a:latin typeface="Arial" charset="0"/>
          <a:ea typeface="ＭＳ ゴシック" pitchFamily="49" charset="-128"/>
        </a:defRPr>
      </a:lvl4pPr>
      <a:lvl5pPr algn="ctr" defTabSz="992188" rtl="0" eaLnBrk="0" fontAlgn="base" hangingPunct="0">
        <a:spcBef>
          <a:spcPct val="0"/>
        </a:spcBef>
        <a:spcAft>
          <a:spcPct val="0"/>
        </a:spcAft>
        <a:defRPr kumimoji="1" sz="4800">
          <a:solidFill>
            <a:schemeClr val="tx1"/>
          </a:solidFill>
          <a:latin typeface="Arial" charset="0"/>
          <a:ea typeface="ＭＳ ゴシック" pitchFamily="49" charset="-128"/>
        </a:defRPr>
      </a:lvl5pPr>
      <a:lvl6pPr marL="457142" algn="ctr" rtl="0" fontAlgn="base">
        <a:spcBef>
          <a:spcPct val="0"/>
        </a:spcBef>
        <a:spcAft>
          <a:spcPct val="0"/>
        </a:spcAft>
        <a:defRPr kumimoji="1" sz="4400">
          <a:solidFill>
            <a:schemeClr val="tx1"/>
          </a:solidFill>
          <a:latin typeface="Arial" charset="0"/>
          <a:ea typeface="ＭＳ ゴシック" pitchFamily="49" charset="-128"/>
        </a:defRPr>
      </a:lvl6pPr>
      <a:lvl7pPr marL="914285" algn="ctr" rtl="0" fontAlgn="base">
        <a:spcBef>
          <a:spcPct val="0"/>
        </a:spcBef>
        <a:spcAft>
          <a:spcPct val="0"/>
        </a:spcAft>
        <a:defRPr kumimoji="1" sz="4400">
          <a:solidFill>
            <a:schemeClr val="tx1"/>
          </a:solidFill>
          <a:latin typeface="Arial" charset="0"/>
          <a:ea typeface="ＭＳ ゴシック" pitchFamily="49" charset="-128"/>
        </a:defRPr>
      </a:lvl7pPr>
      <a:lvl8pPr marL="1371426" algn="ctr" rtl="0" fontAlgn="base">
        <a:spcBef>
          <a:spcPct val="0"/>
        </a:spcBef>
        <a:spcAft>
          <a:spcPct val="0"/>
        </a:spcAft>
        <a:defRPr kumimoji="1" sz="4400">
          <a:solidFill>
            <a:schemeClr val="tx1"/>
          </a:solidFill>
          <a:latin typeface="Arial" charset="0"/>
          <a:ea typeface="ＭＳ ゴシック" pitchFamily="49" charset="-128"/>
        </a:defRPr>
      </a:lvl8pPr>
      <a:lvl9pPr marL="1828569" algn="ctr" rtl="0" fontAlgn="base">
        <a:spcBef>
          <a:spcPct val="0"/>
        </a:spcBef>
        <a:spcAft>
          <a:spcPct val="0"/>
        </a:spcAft>
        <a:defRPr kumimoji="1" sz="4400">
          <a:solidFill>
            <a:schemeClr val="tx1"/>
          </a:solidFill>
          <a:latin typeface="Arial" charset="0"/>
          <a:ea typeface="ＭＳ ゴシック" pitchFamily="49" charset="-128"/>
        </a:defRPr>
      </a:lvl9pPr>
    </p:titleStyle>
    <p:bodyStyle>
      <a:lvl1pPr marL="369888" indent="-369888" algn="l" defTabSz="992188" rtl="0" eaLnBrk="0" fontAlgn="base" hangingPunct="0">
        <a:spcBef>
          <a:spcPct val="20000"/>
        </a:spcBef>
        <a:spcAft>
          <a:spcPct val="0"/>
        </a:spcAft>
        <a:buFont typeface="Arial" charset="0"/>
        <a:buChar char="•"/>
        <a:defRPr kumimoji="1" sz="3500" kern="1200">
          <a:solidFill>
            <a:schemeClr val="tx1"/>
          </a:solidFill>
          <a:latin typeface="+mn-lt"/>
          <a:ea typeface="+mn-ea"/>
          <a:cs typeface="+mn-cs"/>
        </a:defRPr>
      </a:lvl1pPr>
      <a:lvl2pPr marL="806450" indent="-306388" algn="l" defTabSz="992188" rtl="0" eaLnBrk="0" fontAlgn="base" hangingPunct="0">
        <a:spcBef>
          <a:spcPct val="20000"/>
        </a:spcBef>
        <a:spcAft>
          <a:spcPct val="0"/>
        </a:spcAft>
        <a:buFont typeface="Arial" charset="0"/>
        <a:buChar char="–"/>
        <a:defRPr kumimoji="1" sz="3000" kern="1200">
          <a:solidFill>
            <a:schemeClr val="tx1"/>
          </a:solidFill>
          <a:latin typeface="+mn-lt"/>
          <a:ea typeface="+mn-ea"/>
          <a:cs typeface="+mn-cs"/>
        </a:defRPr>
      </a:lvl2pPr>
      <a:lvl3pPr marL="1239838" indent="-246063" algn="l" defTabSz="992188" rtl="0" eaLnBrk="0" fontAlgn="base" hangingPunct="0">
        <a:spcBef>
          <a:spcPct val="20000"/>
        </a:spcBef>
        <a:spcAft>
          <a:spcPct val="0"/>
        </a:spcAft>
        <a:buFont typeface="Arial" charset="0"/>
        <a:buChar char="•"/>
        <a:defRPr kumimoji="1" sz="2600" kern="1200">
          <a:solidFill>
            <a:schemeClr val="tx1"/>
          </a:solidFill>
          <a:latin typeface="+mn-lt"/>
          <a:ea typeface="+mn-ea"/>
          <a:cs typeface="+mn-cs"/>
        </a:defRPr>
      </a:lvl3pPr>
      <a:lvl4pPr marL="1739900" indent="-246063" algn="l" defTabSz="992188"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4pPr>
      <a:lvl5pPr marL="2236788" indent="-246063" algn="l" defTabSz="992188"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5pPr>
      <a:lvl6pPr marL="2514282" indent="-228571" algn="l" defTabSz="91428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24" indent="-228571" algn="l" defTabSz="91428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67" indent="-228571" algn="l" defTabSz="91428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09" indent="-228571" algn="l" defTabSz="91428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85" rtl="0" eaLnBrk="1" latinLnBrk="0" hangingPunct="1">
        <a:defRPr kumimoji="1" sz="1900" kern="1200">
          <a:solidFill>
            <a:schemeClr val="tx1"/>
          </a:solidFill>
          <a:latin typeface="+mn-lt"/>
          <a:ea typeface="+mn-ea"/>
          <a:cs typeface="+mn-cs"/>
        </a:defRPr>
      </a:lvl1pPr>
      <a:lvl2pPr marL="457142" algn="l" defTabSz="914285" rtl="0" eaLnBrk="1" latinLnBrk="0" hangingPunct="1">
        <a:defRPr kumimoji="1" sz="1900" kern="1200">
          <a:solidFill>
            <a:schemeClr val="tx1"/>
          </a:solidFill>
          <a:latin typeface="+mn-lt"/>
          <a:ea typeface="+mn-ea"/>
          <a:cs typeface="+mn-cs"/>
        </a:defRPr>
      </a:lvl2pPr>
      <a:lvl3pPr marL="914285" algn="l" defTabSz="914285" rtl="0" eaLnBrk="1" latinLnBrk="0" hangingPunct="1">
        <a:defRPr kumimoji="1" sz="1900" kern="1200">
          <a:solidFill>
            <a:schemeClr val="tx1"/>
          </a:solidFill>
          <a:latin typeface="+mn-lt"/>
          <a:ea typeface="+mn-ea"/>
          <a:cs typeface="+mn-cs"/>
        </a:defRPr>
      </a:lvl3pPr>
      <a:lvl4pPr marL="1371426" algn="l" defTabSz="914285" rtl="0" eaLnBrk="1" latinLnBrk="0" hangingPunct="1">
        <a:defRPr kumimoji="1" sz="1900" kern="1200">
          <a:solidFill>
            <a:schemeClr val="tx1"/>
          </a:solidFill>
          <a:latin typeface="+mn-lt"/>
          <a:ea typeface="+mn-ea"/>
          <a:cs typeface="+mn-cs"/>
        </a:defRPr>
      </a:lvl4pPr>
      <a:lvl5pPr marL="1828569" algn="l" defTabSz="914285" rtl="0" eaLnBrk="1" latinLnBrk="0" hangingPunct="1">
        <a:defRPr kumimoji="1" sz="1900" kern="1200">
          <a:solidFill>
            <a:schemeClr val="tx1"/>
          </a:solidFill>
          <a:latin typeface="+mn-lt"/>
          <a:ea typeface="+mn-ea"/>
          <a:cs typeface="+mn-cs"/>
        </a:defRPr>
      </a:lvl5pPr>
      <a:lvl6pPr marL="2285712" algn="l" defTabSz="914285" rtl="0" eaLnBrk="1" latinLnBrk="0" hangingPunct="1">
        <a:defRPr kumimoji="1" sz="1900" kern="1200">
          <a:solidFill>
            <a:schemeClr val="tx1"/>
          </a:solidFill>
          <a:latin typeface="+mn-lt"/>
          <a:ea typeface="+mn-ea"/>
          <a:cs typeface="+mn-cs"/>
        </a:defRPr>
      </a:lvl6pPr>
      <a:lvl7pPr marL="2742854" algn="l" defTabSz="914285" rtl="0" eaLnBrk="1" latinLnBrk="0" hangingPunct="1">
        <a:defRPr kumimoji="1" sz="1900" kern="1200">
          <a:solidFill>
            <a:schemeClr val="tx1"/>
          </a:solidFill>
          <a:latin typeface="+mn-lt"/>
          <a:ea typeface="+mn-ea"/>
          <a:cs typeface="+mn-cs"/>
        </a:defRPr>
      </a:lvl7pPr>
      <a:lvl8pPr marL="3199996" algn="l" defTabSz="914285" rtl="0" eaLnBrk="1" latinLnBrk="0" hangingPunct="1">
        <a:defRPr kumimoji="1" sz="1900" kern="1200">
          <a:solidFill>
            <a:schemeClr val="tx1"/>
          </a:solidFill>
          <a:latin typeface="+mn-lt"/>
          <a:ea typeface="+mn-ea"/>
          <a:cs typeface="+mn-cs"/>
        </a:defRPr>
      </a:lvl8pPr>
      <a:lvl9pPr marL="3657138" algn="l" defTabSz="914285"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4"/>
          <p:cNvSpPr txBox="1">
            <a:spLocks noChangeArrowheads="1"/>
          </p:cNvSpPr>
          <p:nvPr/>
        </p:nvSpPr>
        <p:spPr bwMode="auto">
          <a:xfrm>
            <a:off x="647665" y="302722"/>
            <a:ext cx="6162675" cy="5591777"/>
          </a:xfrm>
          <a:prstGeom prst="rect">
            <a:avLst/>
          </a:prstGeom>
          <a:noFill/>
          <a:ln w="9525">
            <a:noFill/>
            <a:miter lim="800000"/>
            <a:headEnd/>
            <a:tailEnd/>
          </a:ln>
        </p:spPr>
        <p:txBody>
          <a:bodyPr lIns="99556" tIns="49779" rIns="99556" bIns="49779">
            <a:spAutoFit/>
          </a:bodyPr>
          <a:lstStyle/>
          <a:p>
            <a:r>
              <a:rPr lang="ja-JP" altLang="ja-JP" sz="1500" b="1" dirty="0" smtClean="0">
                <a:latin typeface="メイリオ" panose="020B0604030504040204" pitchFamily="50" charset="-128"/>
                <a:ea typeface="メイリオ" panose="020B0604030504040204" pitchFamily="50" charset="-128"/>
              </a:rPr>
              <a:t>第</a:t>
            </a:r>
            <a:r>
              <a:rPr lang="en-US" altLang="ja-JP" sz="1500" b="1" dirty="0" smtClean="0">
                <a:latin typeface="メイリオ" panose="020B0604030504040204" pitchFamily="50" charset="-128"/>
                <a:ea typeface="メイリオ" panose="020B0604030504040204" pitchFamily="50" charset="-128"/>
              </a:rPr>
              <a:t>33</a:t>
            </a:r>
            <a:r>
              <a:rPr lang="ja-JP" altLang="ja-JP" sz="1500" b="1" dirty="0">
                <a:latin typeface="メイリオ" panose="020B0604030504040204" pitchFamily="50" charset="-128"/>
                <a:ea typeface="メイリオ" panose="020B0604030504040204" pitchFamily="50" charset="-128"/>
              </a:rPr>
              <a:t>回新潟地区部会研究発表会</a:t>
            </a:r>
            <a:endParaRPr lang="en-US" altLang="ja-JP" sz="1500" b="1" dirty="0" smtClean="0">
              <a:latin typeface="メイリオ" panose="020B0604030504040204" pitchFamily="50" charset="-128"/>
              <a:ea typeface="メイリオ" panose="020B0604030504040204" pitchFamily="50" charset="-128"/>
            </a:endParaRPr>
          </a:p>
          <a:p>
            <a:pPr>
              <a:defRPr/>
            </a:pPr>
            <a:endParaRPr lang="ja-JP" altLang="ja-JP" sz="1500" b="1" dirty="0">
              <a:latin typeface="+mn-ea"/>
              <a:ea typeface="+mn-ea"/>
              <a:cs typeface="Meiryo UI" pitchFamily="50" charset="-128"/>
            </a:endParaRPr>
          </a:p>
          <a:p>
            <a:pPr algn="r">
              <a:defRPr/>
            </a:pPr>
            <a:r>
              <a:rPr lang="zh-TW" altLang="en-US" sz="1300" b="1" dirty="0" smtClean="0">
                <a:latin typeface="メイリオ" panose="020B0604030504040204" pitchFamily="50" charset="-128"/>
                <a:ea typeface="メイリオ" panose="020B0604030504040204" pitchFamily="50" charset="-128"/>
              </a:rPr>
              <a:t>新潟</a:t>
            </a:r>
            <a:r>
              <a:rPr lang="ja-JP" altLang="en-US" sz="1300" b="1" dirty="0" smtClean="0">
                <a:latin typeface="メイリオ" panose="020B0604030504040204" pitchFamily="50" charset="-128"/>
                <a:ea typeface="メイリオ" panose="020B0604030504040204" pitchFamily="50" charset="-128"/>
              </a:rPr>
              <a:t>大学　自然科学系</a:t>
            </a:r>
            <a:r>
              <a:rPr lang="zh-TW" altLang="en-US" sz="1300" b="1" dirty="0">
                <a:latin typeface="メイリオ" panose="020B0604030504040204" pitchFamily="50" charset="-128"/>
                <a:ea typeface="メイリオ" panose="020B0604030504040204" pitchFamily="50" charset="-128"/>
              </a:rPr>
              <a:t>　</a:t>
            </a:r>
            <a:r>
              <a:rPr lang="zh-TW" altLang="en-US" sz="1300" b="1" dirty="0" smtClean="0">
                <a:latin typeface="メイリオ" panose="020B0604030504040204" pitchFamily="50" charset="-128"/>
                <a:ea typeface="メイリオ" panose="020B0604030504040204" pitchFamily="50" charset="-128"/>
              </a:rPr>
              <a:t>梅林</a:t>
            </a:r>
            <a:r>
              <a:rPr lang="ja-JP" altLang="en-US" sz="1300" b="1" dirty="0" smtClean="0">
                <a:latin typeface="メイリオ" panose="020B0604030504040204" pitchFamily="50" charset="-128"/>
                <a:ea typeface="メイリオ" panose="020B0604030504040204" pitchFamily="50" charset="-128"/>
              </a:rPr>
              <a:t> </a:t>
            </a:r>
            <a:r>
              <a:rPr lang="zh-TW" altLang="en-US" sz="1300" b="1" dirty="0" smtClean="0">
                <a:latin typeface="メイリオ" panose="020B0604030504040204" pitchFamily="50" charset="-128"/>
                <a:ea typeface="メイリオ" panose="020B0604030504040204" pitchFamily="50" charset="-128"/>
              </a:rPr>
              <a:t>泰宏</a:t>
            </a:r>
            <a:endParaRPr lang="en-US" altLang="zh-TW" sz="1300" b="1" dirty="0" smtClean="0">
              <a:latin typeface="メイリオ" panose="020B0604030504040204" pitchFamily="50" charset="-128"/>
              <a:ea typeface="メイリオ" panose="020B0604030504040204" pitchFamily="50" charset="-128"/>
            </a:endParaRPr>
          </a:p>
          <a:p>
            <a:pPr algn="r">
              <a:defRPr/>
            </a:pPr>
            <a:endParaRPr lang="ja-JP" altLang="ja-JP" sz="1300" b="1" dirty="0">
              <a:latin typeface="+mn-ea"/>
              <a:ea typeface="+mn-ea"/>
              <a:cs typeface="Meiryo UI" pitchFamily="50" charset="-128"/>
            </a:endParaRPr>
          </a:p>
          <a:p>
            <a:pPr algn="just">
              <a:lnSpc>
                <a:spcPts val="1800"/>
              </a:lnSpc>
            </a:pPr>
            <a:r>
              <a:rPr lang="ja-JP" altLang="en-US" dirty="0" smtClean="0">
                <a:latin typeface="+mn-ea"/>
                <a:ea typeface="+mn-ea"/>
              </a:rPr>
              <a:t>　</a:t>
            </a:r>
            <a:r>
              <a:rPr lang="ja-JP" altLang="ja-JP" dirty="0" smtClean="0">
                <a:latin typeface="+mn-ea"/>
                <a:ea typeface="+mn-ea"/>
              </a:rPr>
              <a:t>令和元年</a:t>
            </a:r>
            <a:r>
              <a:rPr lang="en-US" altLang="ja-JP" dirty="0" smtClean="0">
                <a:latin typeface="+mn-ea"/>
                <a:ea typeface="+mn-ea"/>
              </a:rPr>
              <a:t>9</a:t>
            </a:r>
            <a:r>
              <a:rPr lang="ja-JP" altLang="ja-JP" dirty="0" smtClean="0">
                <a:latin typeface="+mn-ea"/>
                <a:ea typeface="+mn-ea"/>
              </a:rPr>
              <a:t>月</a:t>
            </a:r>
            <a:r>
              <a:rPr lang="en-US" altLang="ja-JP" dirty="0">
                <a:latin typeface="+mn-ea"/>
                <a:ea typeface="+mn-ea"/>
              </a:rPr>
              <a:t>20</a:t>
            </a:r>
            <a:r>
              <a:rPr lang="ja-JP" altLang="ja-JP" dirty="0">
                <a:latin typeface="+mn-ea"/>
                <a:ea typeface="+mn-ea"/>
              </a:rPr>
              <a:t>日（金）、新潟大学五十嵐キャンパスで新潟地区部会研究発表会が開催されました。県内の大学、研究機関、企業などから研究者や学生が集まり、あわせて</a:t>
            </a:r>
            <a:r>
              <a:rPr lang="en-US" altLang="ja-JP" dirty="0">
                <a:latin typeface="+mn-ea"/>
                <a:ea typeface="+mn-ea"/>
              </a:rPr>
              <a:t>77</a:t>
            </a:r>
            <a:r>
              <a:rPr lang="ja-JP" altLang="ja-JP" dirty="0">
                <a:latin typeface="+mn-ea"/>
                <a:ea typeface="+mn-ea"/>
              </a:rPr>
              <a:t>名の参加がありました</a:t>
            </a:r>
            <a:r>
              <a:rPr lang="ja-JP" altLang="ja-JP" dirty="0" smtClean="0">
                <a:latin typeface="+mn-ea"/>
                <a:ea typeface="+mn-ea"/>
              </a:rPr>
              <a:t>。</a:t>
            </a:r>
            <a:endParaRPr lang="en-US" altLang="ja-JP" dirty="0" smtClean="0">
              <a:latin typeface="+mn-ea"/>
              <a:ea typeface="+mn-ea"/>
            </a:endParaRPr>
          </a:p>
          <a:p>
            <a:pPr algn="just">
              <a:lnSpc>
                <a:spcPts val="1800"/>
              </a:lnSpc>
            </a:pPr>
            <a:r>
              <a:rPr lang="ja-JP" altLang="en-US" dirty="0">
                <a:latin typeface="+mn-ea"/>
                <a:ea typeface="+mn-ea"/>
                <a:cs typeface="Times New Roman" panose="02020603050405020304" pitchFamily="18" charset="0"/>
              </a:rPr>
              <a:t>　</a:t>
            </a:r>
            <a:r>
              <a:rPr lang="ja-JP" altLang="ja-JP" dirty="0">
                <a:latin typeface="+mn-ea"/>
                <a:ea typeface="+mn-ea"/>
              </a:rPr>
              <a:t>はじめに、渡邉幸久新潟地区部会長（（一財）上越環境科学センター）による開会の挨拶があり、続いて関東支部長の早下隆士先生（上智大学理工）にもご挨拶をいただきました。その後、</a:t>
            </a:r>
            <a:r>
              <a:rPr lang="en-US" altLang="ja-JP" dirty="0">
                <a:latin typeface="+mn-ea"/>
                <a:ea typeface="+mn-ea"/>
              </a:rPr>
              <a:t>7</a:t>
            </a:r>
            <a:r>
              <a:rPr lang="ja-JP" altLang="ja-JP" dirty="0">
                <a:latin typeface="+mn-ea"/>
                <a:ea typeface="+mn-ea"/>
              </a:rPr>
              <a:t>題の講演（特別講演</a:t>
            </a:r>
            <a:r>
              <a:rPr lang="en-US" altLang="ja-JP" dirty="0">
                <a:latin typeface="+mn-ea"/>
                <a:ea typeface="+mn-ea"/>
              </a:rPr>
              <a:t>2</a:t>
            </a:r>
            <a:r>
              <a:rPr lang="ja-JP" altLang="ja-JP" dirty="0">
                <a:latin typeface="+mn-ea"/>
                <a:ea typeface="+mn-ea"/>
              </a:rPr>
              <a:t>題，一般講演</a:t>
            </a:r>
            <a:r>
              <a:rPr lang="en-US" altLang="ja-JP" dirty="0">
                <a:latin typeface="+mn-ea"/>
                <a:ea typeface="+mn-ea"/>
              </a:rPr>
              <a:t>5</a:t>
            </a:r>
            <a:r>
              <a:rPr lang="ja-JP" altLang="ja-JP" dirty="0">
                <a:latin typeface="+mn-ea"/>
                <a:ea typeface="+mn-ea"/>
              </a:rPr>
              <a:t>題）と新潟地区部会若手賞の表彰式とポスターセッションが行われました。今年度より新たにポスター賞が設けられ、ポスター優秀賞に荒井奈々さん（新潟大院自然）、ポスター奨励賞に渡辺日香里さん（新潟大院自然）がそれぞれ選ばれ、懇親会で表彰式が行われました。最後に川田邦明新潟地区副部会長（新潟薬科大）による閉会の挨拶がありました。講演プログラムは以下の通りです</a:t>
            </a:r>
            <a:r>
              <a:rPr lang="ja-JP" altLang="ja-JP" dirty="0" smtClean="0">
                <a:latin typeface="+mn-ea"/>
                <a:ea typeface="+mn-ea"/>
              </a:rPr>
              <a:t>。</a:t>
            </a:r>
            <a:endParaRPr lang="en-US" altLang="ja-JP" dirty="0" smtClean="0">
              <a:latin typeface="+mn-ea"/>
              <a:ea typeface="+mn-ea"/>
            </a:endParaRPr>
          </a:p>
          <a:p>
            <a:pPr>
              <a:lnSpc>
                <a:spcPts val="1800"/>
              </a:lnSpc>
            </a:pPr>
            <a:r>
              <a:rPr lang="ja-JP" altLang="ja-JP" dirty="0">
                <a:latin typeface="+mn-ea"/>
                <a:ea typeface="+mn-ea"/>
              </a:rPr>
              <a:t>特別講演　ナノ空間包接場に基づく超分子分析試薬の</a:t>
            </a:r>
            <a:r>
              <a:rPr lang="ja-JP" altLang="ja-JP" dirty="0" smtClean="0">
                <a:latin typeface="+mn-ea"/>
                <a:ea typeface="+mn-ea"/>
              </a:rPr>
              <a:t>開発（</a:t>
            </a:r>
            <a:r>
              <a:rPr lang="ja-JP" altLang="ja-JP" dirty="0">
                <a:latin typeface="+mn-ea"/>
                <a:ea typeface="+mn-ea"/>
              </a:rPr>
              <a:t>上智大学理工）〇早下隆士</a:t>
            </a:r>
          </a:p>
          <a:p>
            <a:pPr>
              <a:lnSpc>
                <a:spcPts val="1800"/>
              </a:lnSpc>
            </a:pPr>
            <a:r>
              <a:rPr lang="ja-JP" altLang="ja-JP" dirty="0">
                <a:latin typeface="+mn-ea"/>
                <a:ea typeface="+mn-ea"/>
              </a:rPr>
              <a:t>講演１　工業材料分野における構造</a:t>
            </a:r>
            <a:r>
              <a:rPr lang="ja-JP" altLang="ja-JP" dirty="0" smtClean="0">
                <a:latin typeface="+mn-ea"/>
                <a:ea typeface="+mn-ea"/>
              </a:rPr>
              <a:t>分析（</a:t>
            </a:r>
            <a:r>
              <a:rPr lang="ja-JP" altLang="ja-JP" dirty="0">
                <a:latin typeface="+mn-ea"/>
                <a:ea typeface="+mn-ea"/>
              </a:rPr>
              <a:t>新潟県工技総研 下越技術支援センター）〇天城裕子</a:t>
            </a:r>
          </a:p>
          <a:p>
            <a:pPr>
              <a:lnSpc>
                <a:spcPts val="1800"/>
              </a:lnSpc>
            </a:pPr>
            <a:r>
              <a:rPr lang="ja-JP" altLang="ja-JP" dirty="0">
                <a:latin typeface="+mn-ea"/>
                <a:ea typeface="+mn-ea"/>
              </a:rPr>
              <a:t>講演２　固体人工物表面のニッケル検出用</a:t>
            </a:r>
            <a:r>
              <a:rPr lang="en-US" altLang="ja-JP" dirty="0">
                <a:latin typeface="+mn-ea"/>
                <a:ea typeface="+mn-ea"/>
              </a:rPr>
              <a:t>"</a:t>
            </a:r>
            <a:r>
              <a:rPr lang="ja-JP" altLang="ja-JP" dirty="0">
                <a:latin typeface="+mn-ea"/>
                <a:ea typeface="+mn-ea"/>
              </a:rPr>
              <a:t>タッチテスト</a:t>
            </a:r>
            <a:r>
              <a:rPr lang="en-US" altLang="ja-JP" dirty="0">
                <a:latin typeface="+mn-ea"/>
                <a:ea typeface="+mn-ea"/>
              </a:rPr>
              <a:t>"</a:t>
            </a:r>
            <a:r>
              <a:rPr lang="ja-JP" altLang="ja-JP" dirty="0">
                <a:latin typeface="+mn-ea"/>
                <a:ea typeface="+mn-ea"/>
              </a:rPr>
              <a:t>法の</a:t>
            </a:r>
            <a:r>
              <a:rPr lang="ja-JP" altLang="ja-JP" dirty="0" smtClean="0">
                <a:latin typeface="+mn-ea"/>
                <a:ea typeface="+mn-ea"/>
              </a:rPr>
              <a:t>開発</a:t>
            </a:r>
            <a:endParaRPr lang="en-US" altLang="ja-JP" dirty="0" smtClean="0">
              <a:latin typeface="+mn-ea"/>
              <a:ea typeface="+mn-ea"/>
            </a:endParaRPr>
          </a:p>
          <a:p>
            <a:pPr algn="r">
              <a:lnSpc>
                <a:spcPts val="1800"/>
              </a:lnSpc>
            </a:pPr>
            <a:r>
              <a:rPr lang="ja-JP" altLang="ja-JP" dirty="0" smtClean="0">
                <a:latin typeface="+mn-ea"/>
                <a:ea typeface="+mn-ea"/>
              </a:rPr>
              <a:t>（</a:t>
            </a:r>
            <a:r>
              <a:rPr lang="ja-JP" altLang="ja-JP" dirty="0">
                <a:latin typeface="+mn-ea"/>
                <a:ea typeface="+mn-ea"/>
              </a:rPr>
              <a:t>長岡技科大）〇梶原雅・穴井健太・金子悠・高橋由紀子</a:t>
            </a:r>
          </a:p>
          <a:p>
            <a:pPr>
              <a:lnSpc>
                <a:spcPts val="1800"/>
              </a:lnSpc>
            </a:pPr>
            <a:r>
              <a:rPr lang="ja-JP" altLang="ja-JP" dirty="0">
                <a:latin typeface="+mn-ea"/>
                <a:ea typeface="+mn-ea"/>
              </a:rPr>
              <a:t>講演３　新潟県における</a:t>
            </a:r>
            <a:r>
              <a:rPr lang="en-US" altLang="ja-JP" dirty="0">
                <a:latin typeface="+mn-ea"/>
                <a:ea typeface="+mn-ea"/>
              </a:rPr>
              <a:t>PM2.5</a:t>
            </a:r>
            <a:r>
              <a:rPr lang="ja-JP" altLang="ja-JP" dirty="0">
                <a:latin typeface="+mn-ea"/>
                <a:ea typeface="+mn-ea"/>
              </a:rPr>
              <a:t>の</a:t>
            </a:r>
            <a:r>
              <a:rPr lang="ja-JP" altLang="ja-JP" dirty="0" smtClean="0">
                <a:latin typeface="+mn-ea"/>
                <a:ea typeface="+mn-ea"/>
              </a:rPr>
              <a:t>状況（</a:t>
            </a:r>
            <a:r>
              <a:rPr lang="ja-JP" altLang="ja-JP" dirty="0">
                <a:latin typeface="+mn-ea"/>
                <a:ea typeface="+mn-ea"/>
              </a:rPr>
              <a:t>新潟県保環研）〇小林淳一</a:t>
            </a:r>
          </a:p>
          <a:p>
            <a:pPr>
              <a:lnSpc>
                <a:spcPts val="1800"/>
              </a:lnSpc>
            </a:pPr>
            <a:r>
              <a:rPr lang="ja-JP" altLang="ja-JP" dirty="0">
                <a:latin typeface="+mn-ea"/>
                <a:ea typeface="+mn-ea"/>
              </a:rPr>
              <a:t>講演４　新潟県内における湧水の水質に</a:t>
            </a:r>
            <a:r>
              <a:rPr lang="ja-JP" altLang="ja-JP" dirty="0" smtClean="0">
                <a:latin typeface="+mn-ea"/>
                <a:ea typeface="+mn-ea"/>
              </a:rPr>
              <a:t>ついて（</a:t>
            </a:r>
            <a:r>
              <a:rPr lang="ja-JP" altLang="ja-JP" dirty="0">
                <a:latin typeface="+mn-ea"/>
                <a:ea typeface="+mn-ea"/>
              </a:rPr>
              <a:t>新潟県環境衛生研</a:t>
            </a:r>
            <a:r>
              <a:rPr lang="ja-JP" altLang="ja-JP" dirty="0" smtClean="0">
                <a:latin typeface="+mn-ea"/>
                <a:ea typeface="+mn-ea"/>
              </a:rPr>
              <a:t>）〇</a:t>
            </a:r>
            <a:r>
              <a:rPr lang="ja-JP" altLang="ja-JP" dirty="0">
                <a:latin typeface="+mn-ea"/>
                <a:ea typeface="+mn-ea"/>
              </a:rPr>
              <a:t>松田</a:t>
            </a:r>
            <a:r>
              <a:rPr lang="ja-JP" altLang="ja-JP" dirty="0" smtClean="0">
                <a:latin typeface="+mn-ea"/>
                <a:ea typeface="+mn-ea"/>
              </a:rPr>
              <a:t>玲一</a:t>
            </a:r>
            <a:endParaRPr lang="en-US" altLang="ja-JP" dirty="0" smtClean="0">
              <a:latin typeface="+mn-ea"/>
              <a:ea typeface="+mn-ea"/>
            </a:endParaRPr>
          </a:p>
          <a:p>
            <a:pPr>
              <a:lnSpc>
                <a:spcPts val="1800"/>
              </a:lnSpc>
            </a:pPr>
            <a:r>
              <a:rPr lang="ja-JP" altLang="ja-JP" dirty="0">
                <a:latin typeface="+mn-ea"/>
                <a:ea typeface="+mn-ea"/>
              </a:rPr>
              <a:t>講演５　圧力下でのメイラード反応とアクリルアミドの生成</a:t>
            </a:r>
            <a:r>
              <a:rPr lang="ja-JP" altLang="ja-JP" dirty="0" smtClean="0">
                <a:latin typeface="+mn-ea"/>
                <a:ea typeface="+mn-ea"/>
              </a:rPr>
              <a:t>抑制</a:t>
            </a:r>
            <a:endParaRPr lang="en-US" altLang="ja-JP" dirty="0" smtClean="0">
              <a:latin typeface="+mn-ea"/>
              <a:ea typeface="+mn-ea"/>
            </a:endParaRPr>
          </a:p>
          <a:p>
            <a:pPr indent="542925">
              <a:lnSpc>
                <a:spcPts val="1800"/>
              </a:lnSpc>
            </a:pPr>
            <a:r>
              <a:rPr lang="ja-JP" altLang="ja-JP" dirty="0" smtClean="0">
                <a:latin typeface="+mn-ea"/>
                <a:ea typeface="+mn-ea"/>
              </a:rPr>
              <a:t>（</a:t>
            </a:r>
            <a:r>
              <a:rPr lang="ja-JP" altLang="ja-JP" dirty="0">
                <a:latin typeface="+mn-ea"/>
                <a:ea typeface="+mn-ea"/>
              </a:rPr>
              <a:t>越後</a:t>
            </a:r>
            <a:r>
              <a:rPr lang="ja-JP" altLang="ja-JP" dirty="0" smtClean="0">
                <a:latin typeface="+mn-ea"/>
                <a:ea typeface="+mn-ea"/>
              </a:rPr>
              <a:t>製菓</a:t>
            </a:r>
            <a:r>
              <a:rPr lang="ja-JP" altLang="en-US" dirty="0" smtClean="0">
                <a:latin typeface="+mn-ea"/>
                <a:ea typeface="+mn-ea"/>
              </a:rPr>
              <a:t>１</a:t>
            </a:r>
            <a:r>
              <a:rPr lang="ja-JP" altLang="ja-JP" dirty="0" smtClean="0">
                <a:latin typeface="+mn-ea"/>
                <a:ea typeface="+mn-ea"/>
              </a:rPr>
              <a:t>・</a:t>
            </a:r>
            <a:r>
              <a:rPr lang="ja-JP" altLang="ja-JP" dirty="0">
                <a:latin typeface="+mn-ea"/>
                <a:ea typeface="+mn-ea"/>
              </a:rPr>
              <a:t>新潟薬大応用生命２</a:t>
            </a:r>
            <a:r>
              <a:rPr lang="ja-JP" altLang="ja-JP" dirty="0" smtClean="0">
                <a:latin typeface="+mn-ea"/>
                <a:ea typeface="+mn-ea"/>
              </a:rPr>
              <a:t>）</a:t>
            </a:r>
            <a:r>
              <a:rPr lang="ja-JP" altLang="ja-JP" dirty="0">
                <a:latin typeface="+mn-ea"/>
                <a:ea typeface="+mn-ea"/>
              </a:rPr>
              <a:t>〇小林篤１・五味川里子１・小黒麻美１</a:t>
            </a:r>
            <a:r>
              <a:rPr lang="ja-JP" altLang="ja-JP" dirty="0" smtClean="0">
                <a:latin typeface="+mn-ea"/>
                <a:ea typeface="+mn-ea"/>
              </a:rPr>
              <a:t>・</a:t>
            </a:r>
            <a:endParaRPr lang="en-US" altLang="ja-JP" dirty="0" smtClean="0">
              <a:latin typeface="+mn-ea"/>
              <a:ea typeface="+mn-ea"/>
            </a:endParaRPr>
          </a:p>
          <a:p>
            <a:pPr indent="2962275">
              <a:lnSpc>
                <a:spcPts val="1800"/>
              </a:lnSpc>
            </a:pPr>
            <a:r>
              <a:rPr lang="ja-JP" altLang="ja-JP" dirty="0" smtClean="0">
                <a:latin typeface="+mn-ea"/>
                <a:ea typeface="+mn-ea"/>
              </a:rPr>
              <a:t>前田</a:t>
            </a:r>
            <a:r>
              <a:rPr lang="ja-JP" altLang="ja-JP" dirty="0">
                <a:latin typeface="+mn-ea"/>
                <a:ea typeface="+mn-ea"/>
              </a:rPr>
              <a:t>聡１・山﨑彬１・前川博史１・佐藤眞治２</a:t>
            </a:r>
            <a:endParaRPr lang="en-US" altLang="ja-JP" dirty="0">
              <a:latin typeface="+mn-ea"/>
              <a:ea typeface="+mn-ea"/>
            </a:endParaRPr>
          </a:p>
          <a:p>
            <a:pPr>
              <a:lnSpc>
                <a:spcPts val="1900"/>
              </a:lnSpc>
            </a:pPr>
            <a:endParaRPr lang="ja-JP" altLang="ja-JP" dirty="0">
              <a:latin typeface="+mn-ea"/>
              <a:ea typeface="+mn-ea"/>
            </a:endParaRPr>
          </a:p>
        </p:txBody>
      </p:sp>
      <p:sp>
        <p:nvSpPr>
          <p:cNvPr id="19" name="正方形/長方形 3"/>
          <p:cNvSpPr>
            <a:spLocks noChangeArrowheads="1"/>
          </p:cNvSpPr>
          <p:nvPr/>
        </p:nvSpPr>
        <p:spPr bwMode="auto">
          <a:xfrm>
            <a:off x="6782956" y="0"/>
            <a:ext cx="792162" cy="10693400"/>
          </a:xfrm>
          <a:prstGeom prst="rect">
            <a:avLst/>
          </a:prstGeom>
          <a:solidFill>
            <a:srgbClr val="FF0066"/>
          </a:solidFill>
          <a:ln w="25400" algn="ctr">
            <a:noFill/>
            <a:miter lim="800000"/>
            <a:headEnd/>
            <a:tailEnd/>
          </a:ln>
        </p:spPr>
        <p:txBody>
          <a:bodyPr lIns="99556" tIns="49779" rIns="99556" bIns="49779" anchor="ctr"/>
          <a:lstStyle/>
          <a:p>
            <a:pPr algn="ctr" defTabSz="992188"/>
            <a:endParaRPr lang="ja-JP" altLang="en-US" sz="2000">
              <a:solidFill>
                <a:srgbClr val="FFFFFF"/>
              </a:solidFill>
              <a:ea typeface="ＭＳ 明朝" pitchFamily="17" charset="-128"/>
            </a:endParaRPr>
          </a:p>
        </p:txBody>
      </p:sp>
      <p:sp>
        <p:nvSpPr>
          <p:cNvPr id="20" name="Text Box 10"/>
          <p:cNvSpPr txBox="1">
            <a:spLocks noChangeArrowheads="1"/>
          </p:cNvSpPr>
          <p:nvPr/>
        </p:nvSpPr>
        <p:spPr bwMode="auto">
          <a:xfrm>
            <a:off x="6870063" y="9967913"/>
            <a:ext cx="425477" cy="300585"/>
          </a:xfrm>
          <a:prstGeom prst="rect">
            <a:avLst/>
          </a:prstGeom>
          <a:noFill/>
          <a:ln w="9525">
            <a:noFill/>
            <a:miter lim="800000"/>
            <a:headEnd/>
            <a:tailEnd/>
          </a:ln>
        </p:spPr>
        <p:txBody>
          <a:bodyPr wrap="none" lIns="99556" tIns="49779" rIns="99556" bIns="49779">
            <a:spAutoFit/>
          </a:bodyPr>
          <a:lstStyle/>
          <a:p>
            <a:pPr defTabSz="993899">
              <a:defRPr/>
            </a:pPr>
            <a:r>
              <a:rPr lang="en-US" altLang="ja-JP" sz="13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13</a:t>
            </a:r>
            <a:endParaRPr lang="en-US" altLang="ja-JP" sz="13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1" name="テキスト ボックス 4"/>
          <p:cNvSpPr txBox="1">
            <a:spLocks noChangeArrowheads="1"/>
          </p:cNvSpPr>
          <p:nvPr/>
        </p:nvSpPr>
        <p:spPr bwMode="auto">
          <a:xfrm>
            <a:off x="6788958" y="304800"/>
            <a:ext cx="601166" cy="4701149"/>
          </a:xfrm>
          <a:prstGeom prst="rect">
            <a:avLst/>
          </a:prstGeom>
          <a:noFill/>
          <a:ln w="9525">
            <a:noFill/>
            <a:miter lim="800000"/>
            <a:headEnd/>
            <a:tailEnd/>
          </a:ln>
        </p:spPr>
        <p:txBody>
          <a:bodyPr vert="eaVert" wrap="none" lIns="99556" tIns="49779" rIns="99556" bIns="49779">
            <a:spAutoFit/>
          </a:bodyPr>
          <a:lstStyle/>
          <a:p>
            <a:pPr defTabSz="995237">
              <a:defRPr/>
            </a:pPr>
            <a:r>
              <a:rPr lang="ja-JP" altLang="en-US" sz="2600" b="1" dirty="0" smtClean="0">
                <a:solidFill>
                  <a:srgbClr val="F2F2F2"/>
                </a:solidFill>
                <a:effectLst>
                  <a:outerShdw blurRad="38100" dist="38100" dir="2700000" algn="tl">
                    <a:srgbClr val="000000">
                      <a:alpha val="43137"/>
                    </a:srgbClr>
                  </a:outerShdw>
                </a:effectLst>
                <a:latin typeface="+mj-ea"/>
                <a:ea typeface="+mj-ea"/>
              </a:rPr>
              <a:t>地区活動報告（</a:t>
            </a:r>
            <a:r>
              <a:rPr lang="ja-JP" altLang="en-US" sz="2600" b="1" dirty="0">
                <a:solidFill>
                  <a:srgbClr val="F2F2F2"/>
                </a:solidFill>
                <a:effectLst>
                  <a:outerShdw blurRad="38100" dist="38100" dir="2700000" algn="tl">
                    <a:srgbClr val="000000">
                      <a:alpha val="43137"/>
                    </a:srgbClr>
                  </a:outerShdw>
                </a:effectLst>
                <a:latin typeface="+mj-ea"/>
                <a:ea typeface="+mj-ea"/>
              </a:rPr>
              <a:t>新潟</a:t>
            </a:r>
            <a:r>
              <a:rPr lang="ja-JP" altLang="en-US" sz="2600" b="1" dirty="0" smtClean="0">
                <a:solidFill>
                  <a:srgbClr val="F2F2F2"/>
                </a:solidFill>
                <a:effectLst>
                  <a:outerShdw blurRad="38100" dist="38100" dir="2700000" algn="tl">
                    <a:srgbClr val="000000">
                      <a:alpha val="43137"/>
                    </a:srgbClr>
                  </a:outerShdw>
                </a:effectLst>
                <a:latin typeface="+mj-ea"/>
                <a:ea typeface="+mj-ea"/>
              </a:rPr>
              <a:t>地区部会）</a:t>
            </a:r>
            <a:endParaRPr lang="en-US" altLang="ja-JP" sz="2600" b="1" dirty="0">
              <a:solidFill>
                <a:srgbClr val="F2F2F2"/>
              </a:solidFill>
              <a:effectLst>
                <a:outerShdw blurRad="38100" dist="38100" dir="2700000" algn="tl">
                  <a:srgbClr val="000000">
                    <a:alpha val="43137"/>
                  </a:srgbClr>
                </a:outerShdw>
              </a:effectLst>
              <a:latin typeface="+mj-ea"/>
              <a:ea typeface="+mj-ea"/>
            </a:endParaRPr>
          </a:p>
        </p:txBody>
      </p:sp>
      <p:sp>
        <p:nvSpPr>
          <p:cNvPr id="2" name="正方形/長方形 1"/>
          <p:cNvSpPr/>
          <p:nvPr/>
        </p:nvSpPr>
        <p:spPr>
          <a:xfrm>
            <a:off x="657190" y="5506555"/>
            <a:ext cx="3171860" cy="1708160"/>
          </a:xfrm>
          <a:prstGeom prst="rect">
            <a:avLst/>
          </a:prstGeom>
        </p:spPr>
        <p:txBody>
          <a:bodyPr wrap="square">
            <a:spAutoFit/>
          </a:bodyPr>
          <a:lstStyle/>
          <a:p>
            <a:pPr>
              <a:lnSpc>
                <a:spcPts val="1800"/>
              </a:lnSpc>
            </a:pPr>
            <a:r>
              <a:rPr lang="ja-JP" altLang="ja-JP" dirty="0" smtClean="0">
                <a:latin typeface="+mn-ea"/>
                <a:ea typeface="+mn-ea"/>
              </a:rPr>
              <a:t>講演</a:t>
            </a:r>
            <a:r>
              <a:rPr lang="ja-JP" altLang="ja-JP" dirty="0">
                <a:latin typeface="+mn-ea"/>
                <a:ea typeface="+mn-ea"/>
              </a:rPr>
              <a:t>６　米糠の電子スピン共鳴</a:t>
            </a:r>
            <a:r>
              <a:rPr lang="ja-JP" altLang="ja-JP" dirty="0" smtClean="0">
                <a:latin typeface="+mn-ea"/>
                <a:ea typeface="+mn-ea"/>
              </a:rPr>
              <a:t>計測</a:t>
            </a:r>
            <a:endParaRPr lang="en-US" altLang="ja-JP" dirty="0" smtClean="0">
              <a:latin typeface="+mn-ea"/>
              <a:ea typeface="+mn-ea"/>
            </a:endParaRPr>
          </a:p>
          <a:p>
            <a:pPr indent="542925">
              <a:lnSpc>
                <a:spcPts val="1800"/>
              </a:lnSpc>
            </a:pPr>
            <a:r>
              <a:rPr lang="ja-JP" altLang="ja-JP" dirty="0" smtClean="0">
                <a:latin typeface="+mn-ea"/>
                <a:ea typeface="+mn-ea"/>
              </a:rPr>
              <a:t>（</a:t>
            </a:r>
            <a:r>
              <a:rPr lang="ja-JP" altLang="ja-JP" dirty="0">
                <a:latin typeface="+mn-ea"/>
                <a:ea typeface="+mn-ea"/>
              </a:rPr>
              <a:t>新潟大分析センター）〇古川貢</a:t>
            </a:r>
          </a:p>
          <a:p>
            <a:pPr>
              <a:lnSpc>
                <a:spcPts val="1800"/>
              </a:lnSpc>
            </a:pPr>
            <a:r>
              <a:rPr lang="ja-JP" altLang="ja-JP" dirty="0">
                <a:latin typeface="+mn-ea"/>
                <a:ea typeface="+mn-ea"/>
              </a:rPr>
              <a:t>ポスターセッション</a:t>
            </a:r>
            <a:r>
              <a:rPr lang="en-US" altLang="ja-JP" dirty="0">
                <a:latin typeface="+mn-ea"/>
                <a:ea typeface="+mn-ea"/>
              </a:rPr>
              <a:t>, </a:t>
            </a:r>
            <a:r>
              <a:rPr lang="ja-JP" altLang="ja-JP" dirty="0">
                <a:latin typeface="+mn-ea"/>
                <a:ea typeface="+mn-ea"/>
              </a:rPr>
              <a:t>若手賞表彰式</a:t>
            </a:r>
          </a:p>
          <a:p>
            <a:pPr marL="628650" indent="-628650">
              <a:lnSpc>
                <a:spcPts val="1800"/>
              </a:lnSpc>
            </a:pPr>
            <a:r>
              <a:rPr lang="ja-JP" altLang="ja-JP" dirty="0">
                <a:latin typeface="+mn-ea"/>
                <a:ea typeface="+mn-ea"/>
              </a:rPr>
              <a:t>特別講演　不動態化処理ステンレス鋼の</a:t>
            </a:r>
            <a:r>
              <a:rPr lang="ja-JP" altLang="ja-JP" dirty="0" smtClean="0">
                <a:latin typeface="+mn-ea"/>
                <a:ea typeface="+mn-ea"/>
              </a:rPr>
              <a:t>耐食性挙動</a:t>
            </a:r>
            <a:endParaRPr lang="en-US" altLang="ja-JP" dirty="0" smtClean="0">
              <a:latin typeface="+mn-ea"/>
              <a:ea typeface="+mn-ea"/>
            </a:endParaRPr>
          </a:p>
          <a:p>
            <a:pPr marL="628650">
              <a:lnSpc>
                <a:spcPts val="1800"/>
              </a:lnSpc>
            </a:pPr>
            <a:r>
              <a:rPr lang="ja-JP" altLang="ja-JP" dirty="0" smtClean="0">
                <a:latin typeface="+mn-ea"/>
                <a:ea typeface="+mn-ea"/>
              </a:rPr>
              <a:t>（</a:t>
            </a:r>
            <a:r>
              <a:rPr lang="ja-JP" altLang="ja-JP" dirty="0">
                <a:latin typeface="+mn-ea"/>
                <a:ea typeface="+mn-ea"/>
              </a:rPr>
              <a:t>新潟県工技</a:t>
            </a:r>
            <a:r>
              <a:rPr lang="ja-JP" altLang="ja-JP" dirty="0" smtClean="0">
                <a:latin typeface="+mn-ea"/>
                <a:ea typeface="+mn-ea"/>
              </a:rPr>
              <a:t>総研</a:t>
            </a:r>
            <a:r>
              <a:rPr lang="en-US" altLang="ja-JP" dirty="0" smtClean="0">
                <a:latin typeface="+mn-ea"/>
                <a:ea typeface="+mn-ea"/>
              </a:rPr>
              <a:t> </a:t>
            </a:r>
            <a:r>
              <a:rPr lang="ja-JP" altLang="ja-JP" dirty="0" smtClean="0">
                <a:latin typeface="+mn-ea"/>
                <a:ea typeface="+mn-ea"/>
              </a:rPr>
              <a:t>下越</a:t>
            </a:r>
            <a:r>
              <a:rPr lang="ja-JP" altLang="ja-JP" dirty="0">
                <a:latin typeface="+mn-ea"/>
                <a:ea typeface="+mn-ea"/>
              </a:rPr>
              <a:t>技術支援センター</a:t>
            </a:r>
            <a:r>
              <a:rPr lang="ja-JP" altLang="ja-JP" dirty="0" smtClean="0">
                <a:latin typeface="+mn-ea"/>
                <a:ea typeface="+mn-ea"/>
              </a:rPr>
              <a:t>）〇</a:t>
            </a:r>
            <a:r>
              <a:rPr lang="ja-JP" altLang="ja-JP" dirty="0">
                <a:latin typeface="+mn-ea"/>
                <a:ea typeface="+mn-ea"/>
              </a:rPr>
              <a:t>諸橋春夫</a:t>
            </a:r>
            <a:endParaRPr lang="ja-JP" altLang="en-US" dirty="0">
              <a:latin typeface="+mn-ea"/>
              <a:ea typeface="+mn-ea"/>
              <a:cs typeface="Times New Roman" panose="02020603050405020304" pitchFamily="18" charset="0"/>
            </a:endParaRPr>
          </a:p>
        </p:txBody>
      </p:sp>
      <p:sp>
        <p:nvSpPr>
          <p:cNvPr id="5" name="正方形/長方形 4"/>
          <p:cNvSpPr/>
          <p:nvPr/>
        </p:nvSpPr>
        <p:spPr>
          <a:xfrm>
            <a:off x="3962919" y="7461577"/>
            <a:ext cx="2580756" cy="430887"/>
          </a:xfrm>
          <a:prstGeom prst="rect">
            <a:avLst/>
          </a:prstGeom>
        </p:spPr>
        <p:txBody>
          <a:bodyPr wrap="square">
            <a:spAutoFit/>
          </a:bodyPr>
          <a:lstStyle/>
          <a:p>
            <a:r>
              <a:rPr lang="ja-JP" altLang="ja-JP" kern="100" dirty="0">
                <a:latin typeface="+mn-ea"/>
                <a:ea typeface="+mn-ea"/>
                <a:cs typeface="Times New Roman" panose="02020603050405020304" pitchFamily="18" charset="0"/>
              </a:rPr>
              <a:t>写真</a:t>
            </a:r>
            <a:r>
              <a:rPr lang="en-US" altLang="ja-JP" kern="100" dirty="0">
                <a:latin typeface="+mn-ea"/>
                <a:ea typeface="+mn-ea"/>
                <a:cs typeface="Times New Roman" panose="02020603050405020304" pitchFamily="18" charset="0"/>
              </a:rPr>
              <a:t>1</a:t>
            </a:r>
            <a:r>
              <a:rPr lang="ja-JP" altLang="ja-JP" kern="100" dirty="0">
                <a:latin typeface="+mn-ea"/>
                <a:ea typeface="+mn-ea"/>
                <a:cs typeface="Times New Roman" panose="02020603050405020304" pitchFamily="18" charset="0"/>
              </a:rPr>
              <a:t>：若手賞を受賞した松田翔風</a:t>
            </a:r>
            <a:r>
              <a:rPr lang="ja-JP" altLang="ja-JP" kern="100" dirty="0" smtClean="0">
                <a:latin typeface="+mn-ea"/>
                <a:ea typeface="+mn-ea"/>
                <a:cs typeface="Times New Roman" panose="02020603050405020304" pitchFamily="18" charset="0"/>
              </a:rPr>
              <a:t>氏</a:t>
            </a:r>
            <a:endParaRPr lang="en-US" altLang="ja-JP" kern="100" dirty="0" smtClean="0">
              <a:latin typeface="+mn-ea"/>
              <a:ea typeface="+mn-ea"/>
              <a:cs typeface="Times New Roman" panose="02020603050405020304" pitchFamily="18" charset="0"/>
            </a:endParaRPr>
          </a:p>
          <a:p>
            <a:r>
              <a:rPr lang="ja-JP" altLang="ja-JP" kern="100" dirty="0" smtClean="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長岡技大）と早下関東支部長</a:t>
            </a:r>
            <a:endParaRPr lang="ja-JP" altLang="en-US" dirty="0">
              <a:latin typeface="+mn-ea"/>
              <a:ea typeface="+mn-ea"/>
            </a:endParaRPr>
          </a:p>
        </p:txBody>
      </p:sp>
      <p:pic>
        <p:nvPicPr>
          <p:cNvPr id="8" name="図 7"/>
          <p:cNvPicPr>
            <a:picLocks noChangeAspect="1"/>
          </p:cNvPicPr>
          <p:nvPr/>
        </p:nvPicPr>
        <p:blipFill>
          <a:blip r:embed="rId3"/>
          <a:stretch>
            <a:fillRect/>
          </a:stretch>
        </p:blipFill>
        <p:spPr>
          <a:xfrm>
            <a:off x="1013367" y="7243290"/>
            <a:ext cx="2459506" cy="1839711"/>
          </a:xfrm>
          <a:prstGeom prst="rect">
            <a:avLst/>
          </a:prstGeom>
        </p:spPr>
      </p:pic>
      <p:sp>
        <p:nvSpPr>
          <p:cNvPr id="16" name="正方形/長方形 15"/>
          <p:cNvSpPr/>
          <p:nvPr/>
        </p:nvSpPr>
        <p:spPr>
          <a:xfrm>
            <a:off x="701640" y="9092361"/>
            <a:ext cx="3099354" cy="430887"/>
          </a:xfrm>
          <a:prstGeom prst="rect">
            <a:avLst/>
          </a:prstGeom>
        </p:spPr>
        <p:txBody>
          <a:bodyPr wrap="square">
            <a:spAutoFit/>
          </a:bodyPr>
          <a:lstStyle/>
          <a:p>
            <a:r>
              <a:rPr lang="ja-JP" altLang="ja-JP" kern="100" dirty="0">
                <a:latin typeface="+mn-ea"/>
                <a:ea typeface="+mn-ea"/>
                <a:cs typeface="Times New Roman" panose="02020603050405020304" pitchFamily="18" charset="0"/>
              </a:rPr>
              <a:t>写真</a:t>
            </a:r>
            <a:r>
              <a:rPr lang="en-US" altLang="ja-JP" kern="100" dirty="0">
                <a:latin typeface="+mn-ea"/>
                <a:ea typeface="+mn-ea"/>
                <a:cs typeface="Times New Roman" panose="02020603050405020304" pitchFamily="18" charset="0"/>
              </a:rPr>
              <a:t>2</a:t>
            </a:r>
            <a:r>
              <a:rPr lang="ja-JP" altLang="ja-JP" kern="100" dirty="0">
                <a:latin typeface="+mn-ea"/>
                <a:ea typeface="+mn-ea"/>
                <a:cs typeface="Times New Roman" panose="02020603050405020304" pitchFamily="18" charset="0"/>
              </a:rPr>
              <a:t>：ポスター優秀賞を受賞した荒井奈々氏（新潟大院自然）と早下関東支部長</a:t>
            </a:r>
            <a:endParaRPr lang="ja-JP" altLang="en-US" dirty="0">
              <a:latin typeface="+mn-ea"/>
              <a:ea typeface="+mn-ea"/>
            </a:endParaRPr>
          </a:p>
        </p:txBody>
      </p:sp>
      <p:pic>
        <p:nvPicPr>
          <p:cNvPr id="17" name="図 16"/>
          <p:cNvPicPr>
            <a:picLocks noChangeAspect="1"/>
          </p:cNvPicPr>
          <p:nvPr/>
        </p:nvPicPr>
        <p:blipFill>
          <a:blip r:embed="rId4"/>
          <a:stretch>
            <a:fillRect/>
          </a:stretch>
        </p:blipFill>
        <p:spPr>
          <a:xfrm>
            <a:off x="3971467" y="7979184"/>
            <a:ext cx="2458098" cy="1838657"/>
          </a:xfrm>
          <a:prstGeom prst="rect">
            <a:avLst/>
          </a:prstGeom>
        </p:spPr>
      </p:pic>
      <p:sp>
        <p:nvSpPr>
          <p:cNvPr id="18" name="正方形/長方形 17"/>
          <p:cNvSpPr/>
          <p:nvPr/>
        </p:nvSpPr>
        <p:spPr>
          <a:xfrm>
            <a:off x="3750763" y="9825652"/>
            <a:ext cx="2916738" cy="430887"/>
          </a:xfrm>
          <a:prstGeom prst="rect">
            <a:avLst/>
          </a:prstGeom>
        </p:spPr>
        <p:txBody>
          <a:bodyPr wrap="square">
            <a:spAutoFit/>
          </a:bodyPr>
          <a:lstStyle/>
          <a:p>
            <a:r>
              <a:rPr lang="ja-JP" altLang="ja-JP" kern="100" dirty="0" smtClean="0">
                <a:latin typeface="+mn-ea"/>
                <a:ea typeface="+mn-ea"/>
                <a:cs typeface="Times New Roman" panose="02020603050405020304" pitchFamily="18" charset="0"/>
              </a:rPr>
              <a:t>写真</a:t>
            </a:r>
            <a:r>
              <a:rPr lang="en-US" altLang="ja-JP" kern="100" dirty="0" smtClean="0">
                <a:latin typeface="+mn-ea"/>
                <a:ea typeface="+mn-ea"/>
                <a:cs typeface="Times New Roman" panose="02020603050405020304" pitchFamily="18" charset="0"/>
              </a:rPr>
              <a:t>3</a:t>
            </a:r>
            <a:r>
              <a:rPr lang="ja-JP" altLang="ja-JP" kern="100" dirty="0" smtClean="0">
                <a:latin typeface="+mn-ea"/>
                <a:ea typeface="+mn-ea"/>
                <a:cs typeface="Times New Roman" panose="02020603050405020304" pitchFamily="18" charset="0"/>
              </a:rPr>
              <a:t>：</a:t>
            </a:r>
            <a:r>
              <a:rPr lang="ja-JP" altLang="ja-JP" kern="100" dirty="0">
                <a:latin typeface="+mn-ea"/>
                <a:ea typeface="+mn-ea"/>
                <a:cs typeface="Times New Roman" panose="02020603050405020304" pitchFamily="18" charset="0"/>
              </a:rPr>
              <a:t>ポスター奨励賞を受賞した渡辺日香里氏（新潟大院自然）と早下関東支部長</a:t>
            </a:r>
            <a:endParaRPr lang="ja-JP" altLang="en-US" dirty="0">
              <a:latin typeface="+mn-ea"/>
              <a:ea typeface="+mn-ea"/>
            </a:endParaRPr>
          </a:p>
        </p:txBody>
      </p:sp>
      <p:pic>
        <p:nvPicPr>
          <p:cNvPr id="23" name="図 22"/>
          <p:cNvPicPr>
            <a:picLocks noChangeAspect="1"/>
          </p:cNvPicPr>
          <p:nvPr/>
        </p:nvPicPr>
        <p:blipFill>
          <a:blip r:embed="rId5"/>
          <a:stretch>
            <a:fillRect/>
          </a:stretch>
        </p:blipFill>
        <p:spPr>
          <a:xfrm>
            <a:off x="3973080" y="5612205"/>
            <a:ext cx="2444174" cy="183313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支部ニュース本文">
      <a:majorFont>
        <a:latin typeface="Arial"/>
        <a:ea typeface="ＭＳ ゴシック"/>
        <a:cs typeface=""/>
      </a:majorFont>
      <a:minorFont>
        <a:latin typeface="Century"/>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ct val="130000"/>
          </a:lnSpc>
          <a:defRPr dirty="0"/>
        </a:defPPr>
      </a:lstStyle>
    </a:spDef>
    <a:txDef>
      <a:spPr bwMode="auto">
        <a:noFill/>
        <a:ln w="9525">
          <a:noFill/>
          <a:miter lim="800000"/>
          <a:headEnd/>
          <a:tailEnd/>
        </a:ln>
      </a:spPr>
      <a:bodyPr vert="eaVert" wrap="none" lIns="99556" tIns="49779" rIns="99556" bIns="49779">
        <a:spAutoFit/>
      </a:bodyPr>
      <a:lstStyle>
        <a:defPPr defTabSz="995237">
          <a:defRPr sz="2600" b="1" dirty="0" smtClean="0">
            <a:solidFill>
              <a:srgbClr val="F2F2F2"/>
            </a:solidFill>
            <a:effectLst>
              <a:outerShdw blurRad="38100" dist="38100" dir="2700000" algn="tl">
                <a:srgbClr val="000000">
                  <a:alpha val="43137"/>
                </a:srgbClr>
              </a:outerShdw>
            </a:effectLst>
            <a:latin typeface="+mj-ea"/>
            <a:ea typeface="+mj-ea"/>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18407</TotalTime>
  <Words>86</Words>
  <Application>Microsoft Office PowerPoint</Application>
  <PresentationFormat>ユーザー設定</PresentationFormat>
  <Paragraphs>27</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Meiryo UI</vt:lpstr>
      <vt:lpstr>ＭＳ Ｐゴシック</vt:lpstr>
      <vt:lpstr>ＭＳ ゴシック</vt:lpstr>
      <vt:lpstr>ＭＳ 明朝</vt:lpstr>
      <vt:lpstr>メイリオ</vt:lpstr>
      <vt:lpstr>Arial</vt:lpstr>
      <vt:lpstr>Calibri</vt:lpstr>
      <vt:lpstr>Century</vt:lpstr>
      <vt:lpstr>Times New Roman</vt:lpstr>
      <vt:lpstr>Office テーマ</vt:lpstr>
      <vt:lpstr>PowerPoint プレゼンテーション</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HARADA Makoto</dc:creator>
  <cp:lastModifiedBy>東京都
</cp:lastModifiedBy>
  <cp:revision>998</cp:revision>
  <cp:lastPrinted>2020-03-15T07:43:13Z</cp:lastPrinted>
  <dcterms:created xsi:type="dcterms:W3CDTF">2007-12-26T05:48:09Z</dcterms:created>
  <dcterms:modified xsi:type="dcterms:W3CDTF">2020-03-15T07:46:09Z</dcterms:modified>
</cp:coreProperties>
</file>