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96" r:id="rId2"/>
  </p:sldIdLst>
  <p:sldSz cx="7561263" cy="10693400"/>
  <p:notesSz cx="6735763" cy="9869488"/>
  <p:defaultTextStyle>
    <a:defPPr>
      <a:defRPr lang="ja-JP"/>
    </a:defPPr>
    <a:lvl1pPr algn="l" rtl="0" fontAlgn="base">
      <a:spcBef>
        <a:spcPct val="0"/>
      </a:spcBef>
      <a:spcAft>
        <a:spcPct val="0"/>
      </a:spcAft>
      <a:defRPr kumimoji="1" sz="1100" kern="1200">
        <a:solidFill>
          <a:schemeClr val="tx1"/>
        </a:solidFill>
        <a:latin typeface="Century" pitchFamily="18" charset="0"/>
        <a:ea typeface="ＭＳ Ｐゴシック" charset="-128"/>
        <a:cs typeface="+mn-cs"/>
      </a:defRPr>
    </a:lvl1pPr>
    <a:lvl2pPr marL="454025" indent="39688" algn="l" rtl="0" fontAlgn="base">
      <a:spcBef>
        <a:spcPct val="0"/>
      </a:spcBef>
      <a:spcAft>
        <a:spcPct val="0"/>
      </a:spcAft>
      <a:defRPr kumimoji="1" sz="1100" kern="1200">
        <a:solidFill>
          <a:schemeClr val="tx1"/>
        </a:solidFill>
        <a:latin typeface="Century" pitchFamily="18" charset="0"/>
        <a:ea typeface="ＭＳ Ｐゴシック" charset="-128"/>
        <a:cs typeface="+mn-cs"/>
      </a:defRPr>
    </a:lvl2pPr>
    <a:lvl3pPr marL="909638" indent="80963" algn="l" rtl="0" fontAlgn="base">
      <a:spcBef>
        <a:spcPct val="0"/>
      </a:spcBef>
      <a:spcAft>
        <a:spcPct val="0"/>
      </a:spcAft>
      <a:defRPr kumimoji="1" sz="1100" kern="1200">
        <a:solidFill>
          <a:schemeClr val="tx1"/>
        </a:solidFill>
        <a:latin typeface="Century" pitchFamily="18" charset="0"/>
        <a:ea typeface="ＭＳ Ｐゴシック" charset="-128"/>
        <a:cs typeface="+mn-cs"/>
      </a:defRPr>
    </a:lvl3pPr>
    <a:lvl4pPr marL="1368425" indent="120650" algn="l" rtl="0" fontAlgn="base">
      <a:spcBef>
        <a:spcPct val="0"/>
      </a:spcBef>
      <a:spcAft>
        <a:spcPct val="0"/>
      </a:spcAft>
      <a:defRPr kumimoji="1" sz="1100" kern="1200">
        <a:solidFill>
          <a:schemeClr val="tx1"/>
        </a:solidFill>
        <a:latin typeface="Century" pitchFamily="18" charset="0"/>
        <a:ea typeface="ＭＳ Ｐゴシック" charset="-128"/>
        <a:cs typeface="+mn-cs"/>
      </a:defRPr>
    </a:lvl4pPr>
    <a:lvl5pPr marL="1824038" indent="161925" algn="l" rtl="0" fontAlgn="base">
      <a:spcBef>
        <a:spcPct val="0"/>
      </a:spcBef>
      <a:spcAft>
        <a:spcPct val="0"/>
      </a:spcAft>
      <a:defRPr kumimoji="1" sz="1100" kern="1200">
        <a:solidFill>
          <a:schemeClr val="tx1"/>
        </a:solidFill>
        <a:latin typeface="Century" pitchFamily="18" charset="0"/>
        <a:ea typeface="ＭＳ Ｐゴシック" charset="-128"/>
        <a:cs typeface="+mn-cs"/>
      </a:defRPr>
    </a:lvl5pPr>
    <a:lvl6pPr marL="2286000" algn="l" defTabSz="914400" rtl="0" eaLnBrk="1" latinLnBrk="0" hangingPunct="1">
      <a:defRPr kumimoji="1" sz="1100" kern="1200">
        <a:solidFill>
          <a:schemeClr val="tx1"/>
        </a:solidFill>
        <a:latin typeface="Century" pitchFamily="18" charset="0"/>
        <a:ea typeface="ＭＳ Ｐゴシック" charset="-128"/>
        <a:cs typeface="+mn-cs"/>
      </a:defRPr>
    </a:lvl6pPr>
    <a:lvl7pPr marL="2743200" algn="l" defTabSz="914400" rtl="0" eaLnBrk="1" latinLnBrk="0" hangingPunct="1">
      <a:defRPr kumimoji="1" sz="1100" kern="1200">
        <a:solidFill>
          <a:schemeClr val="tx1"/>
        </a:solidFill>
        <a:latin typeface="Century" pitchFamily="18" charset="0"/>
        <a:ea typeface="ＭＳ Ｐゴシック" charset="-128"/>
        <a:cs typeface="+mn-cs"/>
      </a:defRPr>
    </a:lvl7pPr>
    <a:lvl8pPr marL="3200400" algn="l" defTabSz="914400" rtl="0" eaLnBrk="1" latinLnBrk="0" hangingPunct="1">
      <a:defRPr kumimoji="1" sz="1100" kern="1200">
        <a:solidFill>
          <a:schemeClr val="tx1"/>
        </a:solidFill>
        <a:latin typeface="Century" pitchFamily="18" charset="0"/>
        <a:ea typeface="ＭＳ Ｐゴシック" charset="-128"/>
        <a:cs typeface="+mn-cs"/>
      </a:defRPr>
    </a:lvl8pPr>
    <a:lvl9pPr marL="3657600" algn="l" defTabSz="914400" rtl="0" eaLnBrk="1" latinLnBrk="0" hangingPunct="1">
      <a:defRPr kumimoji="1" sz="1100" kern="1200">
        <a:solidFill>
          <a:schemeClr val="tx1"/>
        </a:solidFill>
        <a:latin typeface="Century" pitchFamily="18" charset="0"/>
        <a:ea typeface="ＭＳ Ｐゴシック" charset="-128"/>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yash0r" initials="H.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FF"/>
    <a:srgbClr val="FF66CC"/>
    <a:srgbClr val="D60093"/>
    <a:srgbClr val="FF0066"/>
    <a:srgbClr val="CC0099"/>
    <a:srgbClr val="FFCCFF"/>
    <a:srgbClr val="990099"/>
    <a:srgbClr val="FF00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54" autoAdjust="0"/>
    <p:restoredTop sz="95420" autoAdjust="0"/>
  </p:normalViewPr>
  <p:slideViewPr>
    <p:cSldViewPr snapToGrid="0">
      <p:cViewPr>
        <p:scale>
          <a:sx n="275" d="100"/>
          <a:sy n="275" d="100"/>
        </p:scale>
        <p:origin x="320" y="-4216"/>
      </p:cViewPr>
      <p:guideLst>
        <p:guide orient="horz" pos="3368"/>
        <p:guide pos="238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87571" tIns="43785" rIns="87571" bIns="43785" numCol="1" anchor="t" anchorCtr="0" compatLnSpc="1">
            <a:prstTxWarp prst="textNoShape">
              <a:avLst/>
            </a:prstTxWarp>
          </a:bodyPr>
          <a:lstStyle>
            <a:lvl1pPr defTabSz="906348">
              <a:defRPr>
                <a:latin typeface="Calibri" pitchFamily="34"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87571" tIns="43785" rIns="87571" bIns="43785" numCol="1" anchor="t" anchorCtr="0" compatLnSpc="1">
            <a:prstTxWarp prst="textNoShape">
              <a:avLst/>
            </a:prstTxWarp>
          </a:bodyPr>
          <a:lstStyle>
            <a:lvl1pPr algn="r" defTabSz="906348">
              <a:defRPr>
                <a:latin typeface="Calibri" pitchFamily="34" charset="0"/>
                <a:ea typeface="ＭＳ Ｐゴシック" pitchFamily="50" charset="-128"/>
              </a:defRPr>
            </a:lvl1pPr>
          </a:lstStyle>
          <a:p>
            <a:pPr>
              <a:defRPr/>
            </a:pPr>
            <a:fld id="{A5C17CBA-0B6D-440A-9DA9-72DD030FFA12}" type="datetimeFigureOut">
              <a:rPr lang="ja-JP" altLang="en-US"/>
              <a:pPr>
                <a:defRPr/>
              </a:pPr>
              <a:t>2019/12/4</a:t>
            </a:fld>
            <a:endParaRPr lang="en-US" altLang="ja-JP"/>
          </a:p>
        </p:txBody>
      </p:sp>
      <p:sp>
        <p:nvSpPr>
          <p:cNvPr id="4" name="スライド イメージ プレースホルダ 3"/>
          <p:cNvSpPr>
            <a:spLocks noGrp="1" noRot="1" noChangeAspect="1"/>
          </p:cNvSpPr>
          <p:nvPr>
            <p:ph type="sldImg" idx="2"/>
          </p:nvPr>
        </p:nvSpPr>
        <p:spPr>
          <a:xfrm>
            <a:off x="2060575" y="739775"/>
            <a:ext cx="2614613" cy="3700463"/>
          </a:xfrm>
          <a:prstGeom prst="rect">
            <a:avLst/>
          </a:prstGeom>
          <a:noFill/>
          <a:ln w="12700">
            <a:solidFill>
              <a:prstClr val="black"/>
            </a:solidFill>
          </a:ln>
        </p:spPr>
        <p:txBody>
          <a:bodyPr vert="horz" lIns="88329" tIns="44164" rIns="88329" bIns="44164"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7888"/>
            <a:ext cx="5389563" cy="4441825"/>
          </a:xfrm>
          <a:prstGeom prst="rect">
            <a:avLst/>
          </a:prstGeom>
          <a:noFill/>
          <a:ln w="9525">
            <a:noFill/>
            <a:miter lim="800000"/>
            <a:headEnd/>
            <a:tailEnd/>
          </a:ln>
        </p:spPr>
        <p:txBody>
          <a:bodyPr vert="horz" wrap="square" lIns="87571" tIns="43785" rIns="87571" bIns="4378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4188"/>
            <a:ext cx="2919413" cy="493712"/>
          </a:xfrm>
          <a:prstGeom prst="rect">
            <a:avLst/>
          </a:prstGeom>
          <a:noFill/>
          <a:ln w="9525">
            <a:noFill/>
            <a:miter lim="800000"/>
            <a:headEnd/>
            <a:tailEnd/>
          </a:ln>
        </p:spPr>
        <p:txBody>
          <a:bodyPr vert="horz" wrap="square" lIns="87571" tIns="43785" rIns="87571" bIns="43785" numCol="1" anchor="b" anchorCtr="0" compatLnSpc="1">
            <a:prstTxWarp prst="textNoShape">
              <a:avLst/>
            </a:prstTxWarp>
          </a:bodyPr>
          <a:lstStyle>
            <a:lvl1pPr defTabSz="906348">
              <a:defRPr>
                <a:latin typeface="Calibri"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4188"/>
            <a:ext cx="2919412" cy="493712"/>
          </a:xfrm>
          <a:prstGeom prst="rect">
            <a:avLst/>
          </a:prstGeom>
          <a:noFill/>
          <a:ln w="9525">
            <a:noFill/>
            <a:miter lim="800000"/>
            <a:headEnd/>
            <a:tailEnd/>
          </a:ln>
        </p:spPr>
        <p:txBody>
          <a:bodyPr vert="horz" wrap="square" lIns="87571" tIns="43785" rIns="87571" bIns="43785" numCol="1" anchor="b" anchorCtr="0" compatLnSpc="1">
            <a:prstTxWarp prst="textNoShape">
              <a:avLst/>
            </a:prstTxWarp>
          </a:bodyPr>
          <a:lstStyle>
            <a:lvl1pPr algn="r" defTabSz="906348">
              <a:defRPr>
                <a:latin typeface="Calibri" pitchFamily="34" charset="0"/>
                <a:ea typeface="ＭＳ Ｐゴシック" pitchFamily="50" charset="-128"/>
              </a:defRPr>
            </a:lvl1pPr>
          </a:lstStyle>
          <a:p>
            <a:pPr>
              <a:defRPr/>
            </a:pPr>
            <a:fld id="{7EC9E342-F84B-4CDD-A5D9-E919BBE871E2}" type="slidenum">
              <a:rPr lang="ja-JP" altLang="en-US"/>
              <a:pPr>
                <a:defRPr/>
              </a:pPr>
              <a:t>‹#›</a:t>
            </a:fld>
            <a:endParaRPr lang="en-US" altLang="ja-JP"/>
          </a:p>
        </p:txBody>
      </p:sp>
    </p:spTree>
    <p:extLst>
      <p:ext uri="{BB962C8B-B14F-4D97-AF65-F5344CB8AC3E}">
        <p14:creationId xmlns:p14="http://schemas.microsoft.com/office/powerpoint/2010/main" val="2982645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4025" algn="l" rtl="0" eaLnBrk="0" fontAlgn="base" hangingPunct="0">
      <a:spcBef>
        <a:spcPct val="30000"/>
      </a:spcBef>
      <a:spcAft>
        <a:spcPct val="0"/>
      </a:spcAft>
      <a:defRPr kumimoji="1" sz="1200" kern="1200">
        <a:solidFill>
          <a:schemeClr val="tx1"/>
        </a:solidFill>
        <a:latin typeface="+mn-lt"/>
        <a:ea typeface="+mn-ea"/>
        <a:cs typeface="+mn-cs"/>
      </a:defRPr>
    </a:lvl2pPr>
    <a:lvl3pPr marL="909638" algn="l" rtl="0" eaLnBrk="0" fontAlgn="base" hangingPunct="0">
      <a:spcBef>
        <a:spcPct val="30000"/>
      </a:spcBef>
      <a:spcAft>
        <a:spcPct val="0"/>
      </a:spcAft>
      <a:defRPr kumimoji="1" sz="1200" kern="1200">
        <a:solidFill>
          <a:schemeClr val="tx1"/>
        </a:solidFill>
        <a:latin typeface="+mn-lt"/>
        <a:ea typeface="+mn-ea"/>
        <a:cs typeface="+mn-cs"/>
      </a:defRPr>
    </a:lvl3pPr>
    <a:lvl4pPr marL="1368425" algn="l" rtl="0" eaLnBrk="0" fontAlgn="base" hangingPunct="0">
      <a:spcBef>
        <a:spcPct val="30000"/>
      </a:spcBef>
      <a:spcAft>
        <a:spcPct val="0"/>
      </a:spcAft>
      <a:defRPr kumimoji="1" sz="1200" kern="1200">
        <a:solidFill>
          <a:schemeClr val="tx1"/>
        </a:solidFill>
        <a:latin typeface="+mn-lt"/>
        <a:ea typeface="+mn-ea"/>
        <a:cs typeface="+mn-cs"/>
      </a:defRPr>
    </a:lvl4pPr>
    <a:lvl5pPr marL="1824038" algn="l" rtl="0" eaLnBrk="0" fontAlgn="base" hangingPunct="0">
      <a:spcBef>
        <a:spcPct val="30000"/>
      </a:spcBef>
      <a:spcAft>
        <a:spcPct val="0"/>
      </a:spcAft>
      <a:defRPr kumimoji="1" sz="1200" kern="1200">
        <a:solidFill>
          <a:schemeClr val="tx1"/>
        </a:solidFill>
        <a:latin typeface="+mn-lt"/>
        <a:ea typeface="+mn-ea"/>
        <a:cs typeface="+mn-cs"/>
      </a:defRPr>
    </a:lvl5pPr>
    <a:lvl6pPr marL="2285712" algn="l" defTabSz="914285" rtl="0" eaLnBrk="1" latinLnBrk="0" hangingPunct="1">
      <a:defRPr kumimoji="1" sz="1200" kern="1200">
        <a:solidFill>
          <a:schemeClr val="tx1"/>
        </a:solidFill>
        <a:latin typeface="+mn-lt"/>
        <a:ea typeface="+mn-ea"/>
        <a:cs typeface="+mn-cs"/>
      </a:defRPr>
    </a:lvl6pPr>
    <a:lvl7pPr marL="2742854" algn="l" defTabSz="914285" rtl="0" eaLnBrk="1" latinLnBrk="0" hangingPunct="1">
      <a:defRPr kumimoji="1" sz="1200" kern="1200">
        <a:solidFill>
          <a:schemeClr val="tx1"/>
        </a:solidFill>
        <a:latin typeface="+mn-lt"/>
        <a:ea typeface="+mn-ea"/>
        <a:cs typeface="+mn-cs"/>
      </a:defRPr>
    </a:lvl7pPr>
    <a:lvl8pPr marL="3199996" algn="l" defTabSz="914285" rtl="0" eaLnBrk="1" latinLnBrk="0" hangingPunct="1">
      <a:defRPr kumimoji="1" sz="1200" kern="1200">
        <a:solidFill>
          <a:schemeClr val="tx1"/>
        </a:solidFill>
        <a:latin typeface="+mn-lt"/>
        <a:ea typeface="+mn-ea"/>
        <a:cs typeface="+mn-cs"/>
      </a:defRPr>
    </a:lvl8pPr>
    <a:lvl9pPr marL="3657138" algn="l" defTabSz="91428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6627" name="ノート プレースホルダ 2"/>
          <p:cNvSpPr>
            <a:spLocks noGrp="1"/>
          </p:cNvSpPr>
          <p:nvPr>
            <p:ph type="body" idx="1"/>
          </p:nvPr>
        </p:nvSpPr>
        <p:spPr>
          <a:noFill/>
          <a:ln/>
        </p:spPr>
        <p:txBody>
          <a:bodyPr/>
          <a:lstStyle/>
          <a:p>
            <a:pPr eaLnBrk="1" hangingPunct="1">
              <a:spcBef>
                <a:spcPct val="0"/>
              </a:spcBef>
            </a:pPr>
            <a:endParaRPr lang="ja-JP" altLang="en-US"/>
          </a:p>
        </p:txBody>
      </p:sp>
      <p:sp>
        <p:nvSpPr>
          <p:cNvPr id="26628" name="スライド番号プレースホルダ 3"/>
          <p:cNvSpPr>
            <a:spLocks noGrp="1"/>
          </p:cNvSpPr>
          <p:nvPr>
            <p:ph type="sldNum" sz="quarter" idx="5"/>
          </p:nvPr>
        </p:nvSpPr>
        <p:spPr>
          <a:noFill/>
        </p:spPr>
        <p:txBody>
          <a:bodyPr/>
          <a:lstStyle/>
          <a:p>
            <a:pPr defTabSz="904875"/>
            <a:fld id="{C0740628-113F-4960-8EF5-CF888BF18096}" type="slidenum">
              <a:rPr lang="ja-JP" altLang="en-US" smtClean="0">
                <a:ea typeface="ＭＳ Ｐゴシック" charset="-128"/>
              </a:rPr>
              <a:pPr defTabSz="904875"/>
              <a:t>1</a:t>
            </a:fld>
            <a:endParaRPr lang="en-US" altLang="ja-JP">
              <a:ea typeface="ＭＳ Ｐゴシック" charset="-128"/>
            </a:endParaRPr>
          </a:p>
        </p:txBody>
      </p:sp>
    </p:spTree>
    <p:extLst>
      <p:ext uri="{BB962C8B-B14F-4D97-AF65-F5344CB8AC3E}">
        <p14:creationId xmlns:p14="http://schemas.microsoft.com/office/powerpoint/2010/main" val="4045582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2" y="3077282"/>
            <a:ext cx="5829300" cy="2123369"/>
          </a:xfrm>
        </p:spPr>
        <p:txBody>
          <a:bodyPr/>
          <a:lstStyle/>
          <a:p>
            <a:r>
              <a:rPr lang="ja-JP" altLang="en-US"/>
              <a:t>マスタ タイトルの書式設定</a:t>
            </a:r>
          </a:p>
        </p:txBody>
      </p:sp>
      <p:sp>
        <p:nvSpPr>
          <p:cNvPr id="3" name="サブタイトル 2"/>
          <p:cNvSpPr>
            <a:spLocks noGrp="1"/>
          </p:cNvSpPr>
          <p:nvPr>
            <p:ph type="subTitle" idx="1"/>
          </p:nvPr>
        </p:nvSpPr>
        <p:spPr>
          <a:xfrm>
            <a:off x="1028702" y="5613400"/>
            <a:ext cx="4800600" cy="2531533"/>
          </a:xfrm>
        </p:spPr>
        <p:txBody>
          <a:bodyPr/>
          <a:lstStyle>
            <a:lvl1pPr marL="0" indent="0" algn="ctr">
              <a:buNone/>
              <a:defRPr>
                <a:solidFill>
                  <a:schemeClr val="tx1">
                    <a:tint val="75000"/>
                  </a:schemeClr>
                </a:solidFill>
              </a:defRPr>
            </a:lvl1pPr>
            <a:lvl2pPr marL="457142" indent="0" algn="ctr">
              <a:buNone/>
              <a:defRPr>
                <a:solidFill>
                  <a:schemeClr val="tx1">
                    <a:tint val="75000"/>
                  </a:schemeClr>
                </a:solidFill>
              </a:defRPr>
            </a:lvl2pPr>
            <a:lvl3pPr marL="914285" indent="0" algn="ctr">
              <a:buNone/>
              <a:defRPr>
                <a:solidFill>
                  <a:schemeClr val="tx1">
                    <a:tint val="75000"/>
                  </a:schemeClr>
                </a:solidFill>
              </a:defRPr>
            </a:lvl3pPr>
            <a:lvl4pPr marL="1371426" indent="0" algn="ctr">
              <a:buNone/>
              <a:defRPr>
                <a:solidFill>
                  <a:schemeClr val="tx1">
                    <a:tint val="75000"/>
                  </a:schemeClr>
                </a:solidFill>
              </a:defRPr>
            </a:lvl4pPr>
            <a:lvl5pPr marL="1828569" indent="0" algn="ctr">
              <a:buNone/>
              <a:defRPr>
                <a:solidFill>
                  <a:schemeClr val="tx1">
                    <a:tint val="75000"/>
                  </a:schemeClr>
                </a:solidFill>
              </a:defRPr>
            </a:lvl5pPr>
            <a:lvl6pPr marL="2285712" indent="0" algn="ctr">
              <a:buNone/>
              <a:defRPr>
                <a:solidFill>
                  <a:schemeClr val="tx1">
                    <a:tint val="75000"/>
                  </a:schemeClr>
                </a:solidFill>
              </a:defRPr>
            </a:lvl6pPr>
            <a:lvl7pPr marL="2742854" indent="0" algn="ctr">
              <a:buNone/>
              <a:defRPr>
                <a:solidFill>
                  <a:schemeClr val="tx1">
                    <a:tint val="75000"/>
                  </a:schemeClr>
                </a:solidFill>
              </a:defRPr>
            </a:lvl7pPr>
            <a:lvl8pPr marL="3199996" indent="0" algn="ctr">
              <a:buNone/>
              <a:defRPr>
                <a:solidFill>
                  <a:schemeClr val="tx1">
                    <a:tint val="75000"/>
                  </a:schemeClr>
                </a:solidFill>
              </a:defRPr>
            </a:lvl8pPr>
            <a:lvl9pPr marL="3657138"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a:ln/>
        </p:spPr>
        <p:txBody>
          <a:bodyPr/>
          <a:lstStyle>
            <a:lvl1pPr>
              <a:defRPr/>
            </a:lvl1pPr>
          </a:lstStyle>
          <a:p>
            <a:pPr>
              <a:defRPr/>
            </a:pPr>
            <a:fld id="{3E8EABA0-C9BA-4D55-8A16-DF5E323238EC}" type="datetimeFigureOut">
              <a:rPr lang="ja-JP" altLang="en-US"/>
              <a:pPr>
                <a:defRPr/>
              </a:pPr>
              <a:t>2019/12/4</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E8557E40-C82E-4C73-907F-D371C93A7026}"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ln/>
        </p:spPr>
        <p:txBody>
          <a:bodyPr/>
          <a:lstStyle>
            <a:lvl1pPr>
              <a:defRPr/>
            </a:lvl1pPr>
          </a:lstStyle>
          <a:p>
            <a:pPr>
              <a:defRPr/>
            </a:pPr>
            <a:fld id="{A1DF46A1-E059-419F-B449-376CC649F0BE}" type="datetimeFigureOut">
              <a:rPr lang="ja-JP" altLang="en-US"/>
              <a:pPr>
                <a:defRPr/>
              </a:pPr>
              <a:t>2019/12/4</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868CC680-FFF8-461D-A3CC-0EA62076093C}"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7" y="573264"/>
            <a:ext cx="3357564" cy="1220822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ln/>
        </p:spPr>
        <p:txBody>
          <a:bodyPr/>
          <a:lstStyle>
            <a:lvl1pPr>
              <a:defRPr/>
            </a:lvl1pPr>
          </a:lstStyle>
          <a:p>
            <a:pPr>
              <a:defRPr/>
            </a:pPr>
            <a:fld id="{96BBE553-E06C-48E4-B04F-5D430FC9451B}" type="datetimeFigureOut">
              <a:rPr lang="ja-JP" altLang="en-US"/>
              <a:pPr>
                <a:defRPr/>
              </a:pPr>
              <a:t>2019/12/4</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F4063B2F-DBE8-40B8-B6CD-6D505855FF8D}" type="slidenum">
              <a:rPr lang="ja-JP" altLang="en-US"/>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ln/>
        </p:spPr>
        <p:txBody>
          <a:bodyPr/>
          <a:lstStyle>
            <a:lvl1pPr>
              <a:defRPr/>
            </a:lvl1pPr>
          </a:lstStyle>
          <a:p>
            <a:pPr>
              <a:defRPr/>
            </a:pPr>
            <a:fld id="{10D0506D-DD95-4761-98A9-C9291FA2A15E}" type="datetimeFigureOut">
              <a:rPr lang="ja-JP" altLang="en-US"/>
              <a:pPr>
                <a:defRPr/>
              </a:pPr>
              <a:t>2019/12/4</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4C586387-CE7F-4CEC-99C9-0C388F580A4D}" type="slidenum">
              <a:rPr lang="ja-JP" altLang="en-US"/>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7" y="6365525"/>
            <a:ext cx="5829300" cy="1967442"/>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7" y="4198586"/>
            <a:ext cx="5829300" cy="2166937"/>
          </a:xfrm>
        </p:spPr>
        <p:txBody>
          <a:bodyPr anchor="b"/>
          <a:lstStyle>
            <a:lvl1pPr marL="0" indent="0">
              <a:buNone/>
              <a:defRPr sz="2000">
                <a:solidFill>
                  <a:schemeClr val="tx1">
                    <a:tint val="75000"/>
                  </a:schemeClr>
                </a:solidFill>
              </a:defRPr>
            </a:lvl1pPr>
            <a:lvl2pPr marL="457142" indent="0">
              <a:buNone/>
              <a:defRPr sz="1900">
                <a:solidFill>
                  <a:schemeClr val="tx1">
                    <a:tint val="75000"/>
                  </a:schemeClr>
                </a:solidFill>
              </a:defRPr>
            </a:lvl2pPr>
            <a:lvl3pPr marL="914285" indent="0">
              <a:buNone/>
              <a:defRPr sz="1600">
                <a:solidFill>
                  <a:schemeClr val="tx1">
                    <a:tint val="75000"/>
                  </a:schemeClr>
                </a:solidFill>
              </a:defRPr>
            </a:lvl3pPr>
            <a:lvl4pPr marL="1371426" indent="0">
              <a:buNone/>
              <a:defRPr sz="1400">
                <a:solidFill>
                  <a:schemeClr val="tx1">
                    <a:tint val="75000"/>
                  </a:schemeClr>
                </a:solidFill>
              </a:defRPr>
            </a:lvl4pPr>
            <a:lvl5pPr marL="1828569" indent="0">
              <a:buNone/>
              <a:defRPr sz="1400">
                <a:solidFill>
                  <a:schemeClr val="tx1">
                    <a:tint val="75000"/>
                  </a:schemeClr>
                </a:solidFill>
              </a:defRPr>
            </a:lvl5pPr>
            <a:lvl6pPr marL="2285712" indent="0">
              <a:buNone/>
              <a:defRPr sz="1400">
                <a:solidFill>
                  <a:schemeClr val="tx1">
                    <a:tint val="75000"/>
                  </a:schemeClr>
                </a:solidFill>
              </a:defRPr>
            </a:lvl6pPr>
            <a:lvl7pPr marL="2742854" indent="0">
              <a:buNone/>
              <a:defRPr sz="1400">
                <a:solidFill>
                  <a:schemeClr val="tx1">
                    <a:tint val="75000"/>
                  </a:schemeClr>
                </a:solidFill>
              </a:defRPr>
            </a:lvl7pPr>
            <a:lvl8pPr marL="3199996" indent="0">
              <a:buNone/>
              <a:defRPr sz="1400">
                <a:solidFill>
                  <a:schemeClr val="tx1">
                    <a:tint val="75000"/>
                  </a:schemeClr>
                </a:solidFill>
              </a:defRPr>
            </a:lvl8pPr>
            <a:lvl9pPr marL="3657138"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a:ln/>
        </p:spPr>
        <p:txBody>
          <a:bodyPr/>
          <a:lstStyle>
            <a:lvl1pPr>
              <a:defRPr/>
            </a:lvl1pPr>
          </a:lstStyle>
          <a:p>
            <a:pPr>
              <a:defRPr/>
            </a:pPr>
            <a:fld id="{0170E096-5A8F-4929-9D42-02EA0F6C77DB}" type="datetimeFigureOut">
              <a:rPr lang="ja-JP" altLang="en-US"/>
              <a:pPr>
                <a:defRPr/>
              </a:pPr>
              <a:t>2019/12/4</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E2BF7808-C65F-40A3-BA01-5E0AE9EF44BF}" type="slidenum">
              <a:rPr lang="ja-JP" altLang="en-US"/>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7" y="3338691"/>
            <a:ext cx="2257425" cy="944280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2" y="3338691"/>
            <a:ext cx="2257425" cy="944280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a:ln/>
        </p:spPr>
        <p:txBody>
          <a:bodyPr/>
          <a:lstStyle>
            <a:lvl1pPr>
              <a:defRPr/>
            </a:lvl1pPr>
          </a:lstStyle>
          <a:p>
            <a:pPr>
              <a:defRPr/>
            </a:pPr>
            <a:fld id="{A276B83A-10B1-4707-94EF-D6F525AD4096}" type="datetimeFigureOut">
              <a:rPr lang="ja-JP" altLang="en-US"/>
              <a:pPr>
                <a:defRPr/>
              </a:pPr>
              <a:t>2019/12/4</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07355D9B-FEE1-40F4-9884-78044FE28411}"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142" indent="0">
              <a:buNone/>
              <a:defRPr sz="2000" b="1"/>
            </a:lvl2pPr>
            <a:lvl3pPr marL="914285" indent="0">
              <a:buNone/>
              <a:defRPr sz="1900" b="1"/>
            </a:lvl3pPr>
            <a:lvl4pPr marL="1371426" indent="0">
              <a:buNone/>
              <a:defRPr sz="1600" b="1"/>
            </a:lvl4pPr>
            <a:lvl5pPr marL="1828569" indent="0">
              <a:buNone/>
              <a:defRPr sz="1600" b="1"/>
            </a:lvl5pPr>
            <a:lvl6pPr marL="2285712" indent="0">
              <a:buNone/>
              <a:defRPr sz="1600" b="1"/>
            </a:lvl6pPr>
            <a:lvl7pPr marL="2742854" indent="0">
              <a:buNone/>
              <a:defRPr sz="1600" b="1"/>
            </a:lvl7pPr>
            <a:lvl8pPr marL="3199996" indent="0">
              <a:buNone/>
              <a:defRPr sz="1600" b="1"/>
            </a:lvl8pPr>
            <a:lvl9pPr marL="3657138"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1" y="3141486"/>
            <a:ext cx="3030141" cy="570741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142" indent="0">
              <a:buNone/>
              <a:defRPr sz="2000" b="1"/>
            </a:lvl2pPr>
            <a:lvl3pPr marL="914285" indent="0">
              <a:buNone/>
              <a:defRPr sz="1900" b="1"/>
            </a:lvl3pPr>
            <a:lvl4pPr marL="1371426" indent="0">
              <a:buNone/>
              <a:defRPr sz="1600" b="1"/>
            </a:lvl4pPr>
            <a:lvl5pPr marL="1828569" indent="0">
              <a:buNone/>
              <a:defRPr sz="1600" b="1"/>
            </a:lvl5pPr>
            <a:lvl6pPr marL="2285712" indent="0">
              <a:buNone/>
              <a:defRPr sz="1600" b="1"/>
            </a:lvl6pPr>
            <a:lvl7pPr marL="2742854" indent="0">
              <a:buNone/>
              <a:defRPr sz="1600" b="1"/>
            </a:lvl7pPr>
            <a:lvl8pPr marL="3199996" indent="0">
              <a:buNone/>
              <a:defRPr sz="1600" b="1"/>
            </a:lvl8pPr>
            <a:lvl9pPr marL="3657138"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a:ln/>
        </p:spPr>
        <p:txBody>
          <a:bodyPr/>
          <a:lstStyle>
            <a:lvl1pPr>
              <a:defRPr/>
            </a:lvl1pPr>
          </a:lstStyle>
          <a:p>
            <a:pPr>
              <a:defRPr/>
            </a:pPr>
            <a:fld id="{169E5D27-BD4E-489B-89C5-85CC93E30248}" type="datetimeFigureOut">
              <a:rPr lang="ja-JP" altLang="en-US"/>
              <a:pPr>
                <a:defRPr/>
              </a:pPr>
              <a:t>2019/12/4</a:t>
            </a:fld>
            <a:endParaRPr lang="en-US" altLang="ja-JP"/>
          </a:p>
        </p:txBody>
      </p:sp>
      <p:sp>
        <p:nvSpPr>
          <p:cNvPr id="8"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a:ln/>
        </p:spPr>
        <p:txBody>
          <a:bodyPr/>
          <a:lstStyle>
            <a:lvl1pPr>
              <a:defRPr/>
            </a:lvl1pPr>
          </a:lstStyle>
          <a:p>
            <a:pPr>
              <a:defRPr/>
            </a:pPr>
            <a:fld id="{F58847CE-7969-49CB-843C-E46DFED11543}"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a:ln/>
        </p:spPr>
        <p:txBody>
          <a:bodyPr/>
          <a:lstStyle>
            <a:lvl1pPr>
              <a:defRPr/>
            </a:lvl1pPr>
          </a:lstStyle>
          <a:p>
            <a:pPr>
              <a:defRPr/>
            </a:pPr>
            <a:fld id="{CE2C88F5-8912-4EE8-9BA9-56F9AB10559C}" type="datetimeFigureOut">
              <a:rPr lang="ja-JP" altLang="en-US"/>
              <a:pPr>
                <a:defRPr/>
              </a:pPr>
              <a:t>2019/12/4</a:t>
            </a:fld>
            <a:endParaRPr lang="en-US" altLang="ja-JP"/>
          </a:p>
        </p:txBody>
      </p:sp>
      <p:sp>
        <p:nvSpPr>
          <p:cNvPr id="4"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a:ln/>
        </p:spPr>
        <p:txBody>
          <a:bodyPr/>
          <a:lstStyle>
            <a:lvl1pPr>
              <a:defRPr/>
            </a:lvl1pPr>
          </a:lstStyle>
          <a:p>
            <a:pPr>
              <a:defRPr/>
            </a:pPr>
            <a:fld id="{28A8FC20-D583-4236-A326-D1E193765510}"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a:ln/>
        </p:spPr>
        <p:txBody>
          <a:bodyPr/>
          <a:lstStyle>
            <a:lvl1pPr>
              <a:defRPr/>
            </a:lvl1pPr>
          </a:lstStyle>
          <a:p>
            <a:pPr>
              <a:defRPr/>
            </a:pPr>
            <a:fld id="{B367852B-9D91-4DEE-8E83-4580E2442D5B}" type="datetimeFigureOut">
              <a:rPr lang="ja-JP" altLang="en-US"/>
              <a:pPr>
                <a:defRPr/>
              </a:pPr>
              <a:t>2019/12/4</a:t>
            </a:fld>
            <a:endParaRPr lang="en-US" altLang="ja-JP"/>
          </a:p>
        </p:txBody>
      </p:sp>
      <p:sp>
        <p:nvSpPr>
          <p:cNvPr id="3"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a:ln/>
        </p:spPr>
        <p:txBody>
          <a:bodyPr/>
          <a:lstStyle>
            <a:lvl1pPr>
              <a:defRPr/>
            </a:lvl1pPr>
          </a:lstStyle>
          <a:p>
            <a:pPr>
              <a:defRPr/>
            </a:pPr>
            <a:fld id="{BD75ED07-E00E-4E35-BA51-F9E3077F8879}"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8"/>
            <a:ext cx="2256235" cy="1678517"/>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90"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142" indent="0">
              <a:buNone/>
              <a:defRPr sz="1200"/>
            </a:lvl2pPr>
            <a:lvl3pPr marL="914285" indent="0">
              <a:buNone/>
              <a:defRPr sz="1000"/>
            </a:lvl3pPr>
            <a:lvl4pPr marL="1371426" indent="0">
              <a:buNone/>
              <a:defRPr sz="900"/>
            </a:lvl4pPr>
            <a:lvl5pPr marL="1828569" indent="0">
              <a:buNone/>
              <a:defRPr sz="900"/>
            </a:lvl5pPr>
            <a:lvl6pPr marL="2285712" indent="0">
              <a:buNone/>
              <a:defRPr sz="900"/>
            </a:lvl6pPr>
            <a:lvl7pPr marL="2742854" indent="0">
              <a:buNone/>
              <a:defRPr sz="900"/>
            </a:lvl7pPr>
            <a:lvl8pPr marL="3199996" indent="0">
              <a:buNone/>
              <a:defRPr sz="900"/>
            </a:lvl8pPr>
            <a:lvl9pPr marL="3657138"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a:ln/>
        </p:spPr>
        <p:txBody>
          <a:bodyPr/>
          <a:lstStyle>
            <a:lvl1pPr>
              <a:defRPr/>
            </a:lvl1pPr>
          </a:lstStyle>
          <a:p>
            <a:pPr>
              <a:defRPr/>
            </a:pPr>
            <a:fld id="{BD75A622-5D6F-48EA-830D-095015F37EF7}" type="datetimeFigureOut">
              <a:rPr lang="ja-JP" altLang="en-US"/>
              <a:pPr>
                <a:defRPr/>
              </a:pPr>
              <a:t>2019/12/4</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5ADD8D85-81FB-41D3-AE7D-D7877896CDFA}"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lIns="91428" tIns="45714" rIns="91428" bIns="45714" rtlCol="0">
            <a:normAutofit/>
          </a:bodyPr>
          <a:lstStyle>
            <a:lvl1pPr marL="0" indent="0">
              <a:buNone/>
              <a:defRPr sz="3200"/>
            </a:lvl1pPr>
            <a:lvl2pPr marL="457142" indent="0">
              <a:buNone/>
              <a:defRPr sz="2800"/>
            </a:lvl2pPr>
            <a:lvl3pPr marL="914285" indent="0">
              <a:buNone/>
              <a:defRPr sz="2400"/>
            </a:lvl3pPr>
            <a:lvl4pPr marL="1371426" indent="0">
              <a:buNone/>
              <a:defRPr sz="2000"/>
            </a:lvl4pPr>
            <a:lvl5pPr marL="1828569" indent="0">
              <a:buNone/>
              <a:defRPr sz="2000"/>
            </a:lvl5pPr>
            <a:lvl6pPr marL="2285712" indent="0">
              <a:buNone/>
              <a:defRPr sz="2000"/>
            </a:lvl6pPr>
            <a:lvl7pPr marL="2742854" indent="0">
              <a:buNone/>
              <a:defRPr sz="2000"/>
            </a:lvl7pPr>
            <a:lvl8pPr marL="3199996" indent="0">
              <a:buNone/>
              <a:defRPr sz="2000"/>
            </a:lvl8pPr>
            <a:lvl9pPr marL="3657138"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2"/>
            <a:ext cx="4114800" cy="1162577"/>
          </a:xfrm>
        </p:spPr>
        <p:txBody>
          <a:bodyPr/>
          <a:lstStyle>
            <a:lvl1pPr marL="0" indent="0">
              <a:buNone/>
              <a:defRPr sz="1400"/>
            </a:lvl1pPr>
            <a:lvl2pPr marL="457142" indent="0">
              <a:buNone/>
              <a:defRPr sz="1200"/>
            </a:lvl2pPr>
            <a:lvl3pPr marL="914285" indent="0">
              <a:buNone/>
              <a:defRPr sz="1000"/>
            </a:lvl3pPr>
            <a:lvl4pPr marL="1371426" indent="0">
              <a:buNone/>
              <a:defRPr sz="900"/>
            </a:lvl4pPr>
            <a:lvl5pPr marL="1828569" indent="0">
              <a:buNone/>
              <a:defRPr sz="900"/>
            </a:lvl5pPr>
            <a:lvl6pPr marL="2285712" indent="0">
              <a:buNone/>
              <a:defRPr sz="900"/>
            </a:lvl6pPr>
            <a:lvl7pPr marL="2742854" indent="0">
              <a:buNone/>
              <a:defRPr sz="900"/>
            </a:lvl7pPr>
            <a:lvl8pPr marL="3199996" indent="0">
              <a:buNone/>
              <a:defRPr sz="900"/>
            </a:lvl8pPr>
            <a:lvl9pPr marL="3657138"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a:ln/>
        </p:spPr>
        <p:txBody>
          <a:bodyPr/>
          <a:lstStyle>
            <a:lvl1pPr>
              <a:defRPr/>
            </a:lvl1pPr>
          </a:lstStyle>
          <a:p>
            <a:pPr>
              <a:defRPr/>
            </a:pPr>
            <a:fld id="{354CF99D-5A9A-424D-A02B-4CF34FC69DCD}" type="datetimeFigureOut">
              <a:rPr lang="ja-JP" altLang="en-US"/>
              <a:pPr>
                <a:defRPr/>
              </a:pPr>
              <a:t>2019/12/4</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59182A47-19BE-4F9B-816A-563C499D97B5}"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77825" y="428625"/>
            <a:ext cx="6805613" cy="1782763"/>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377825" y="2495550"/>
            <a:ext cx="6805613" cy="7056438"/>
          </a:xfrm>
          <a:prstGeom prst="rect">
            <a:avLst/>
          </a:prstGeom>
          <a:noFill/>
          <a:ln w="9525">
            <a:noFill/>
            <a:miter lim="800000"/>
            <a:headEnd/>
            <a:tailEnd/>
          </a:ln>
        </p:spPr>
        <p:txBody>
          <a:bodyPr vert="horz" wrap="square" lIns="99556" tIns="49779" rIns="99556" bIns="4977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bwMode="auto">
          <a:xfrm>
            <a:off x="377825" y="9912350"/>
            <a:ext cx="1765300"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defRPr sz="1300">
                <a:solidFill>
                  <a:srgbClr val="898989"/>
                </a:solidFill>
                <a:ea typeface="ＭＳ 明朝" pitchFamily="17" charset="-128"/>
              </a:defRPr>
            </a:lvl1pPr>
          </a:lstStyle>
          <a:p>
            <a:pPr>
              <a:defRPr/>
            </a:pPr>
            <a:fld id="{68F2FF1B-4F33-4FB7-A271-DB2E58990E57}" type="datetimeFigureOut">
              <a:rPr lang="ja-JP" altLang="en-US"/>
              <a:pPr>
                <a:defRPr/>
              </a:pPr>
              <a:t>2019/12/4</a:t>
            </a:fld>
            <a:endParaRPr lang="en-US" altLang="ja-JP"/>
          </a:p>
        </p:txBody>
      </p:sp>
      <p:sp>
        <p:nvSpPr>
          <p:cNvPr id="5" name="フッター プレースホルダ 4"/>
          <p:cNvSpPr>
            <a:spLocks noGrp="1"/>
          </p:cNvSpPr>
          <p:nvPr>
            <p:ph type="ftr" sz="quarter" idx="3"/>
          </p:nvPr>
        </p:nvSpPr>
        <p:spPr bwMode="auto">
          <a:xfrm>
            <a:off x="2582863" y="9912350"/>
            <a:ext cx="2395537"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lgn="ctr">
              <a:defRPr sz="1300">
                <a:solidFill>
                  <a:srgbClr val="898989"/>
                </a:solidFill>
                <a:ea typeface="ＭＳ 明朝" pitchFamily="17" charset="-128"/>
              </a:defRPr>
            </a:lvl1pPr>
          </a:lstStyle>
          <a:p>
            <a:pPr>
              <a:defRPr/>
            </a:pPr>
            <a:endParaRPr lang="ja-JP" altLang="en-US"/>
          </a:p>
        </p:txBody>
      </p:sp>
      <p:sp>
        <p:nvSpPr>
          <p:cNvPr id="6" name="スライド番号プレースホルダ 5"/>
          <p:cNvSpPr>
            <a:spLocks noGrp="1"/>
          </p:cNvSpPr>
          <p:nvPr>
            <p:ph type="sldNum" sz="quarter" idx="4"/>
          </p:nvPr>
        </p:nvSpPr>
        <p:spPr bwMode="auto">
          <a:xfrm>
            <a:off x="5418138" y="9912350"/>
            <a:ext cx="1765300"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lgn="r">
              <a:defRPr sz="1300">
                <a:solidFill>
                  <a:srgbClr val="898989"/>
                </a:solidFill>
                <a:ea typeface="ＭＳ 明朝" pitchFamily="17" charset="-128"/>
              </a:defRPr>
            </a:lvl1pPr>
          </a:lstStyle>
          <a:p>
            <a:pPr>
              <a:defRPr/>
            </a:pPr>
            <a:fld id="{6ABCF2A2-9A5D-4977-BD7C-3757359A97CB}"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2188" rtl="0" eaLnBrk="0" fontAlgn="base" hangingPunct="0">
        <a:spcBef>
          <a:spcPct val="0"/>
        </a:spcBef>
        <a:spcAft>
          <a:spcPct val="0"/>
        </a:spcAft>
        <a:defRPr kumimoji="1" sz="4800" kern="1200">
          <a:solidFill>
            <a:schemeClr val="tx1"/>
          </a:solidFill>
          <a:latin typeface="+mj-lt"/>
          <a:ea typeface="+mj-ea"/>
          <a:cs typeface="+mj-cs"/>
        </a:defRPr>
      </a:lvl1pPr>
      <a:lvl2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2pPr>
      <a:lvl3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3pPr>
      <a:lvl4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4pPr>
      <a:lvl5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5pPr>
      <a:lvl6pPr marL="457142" algn="ctr" rtl="0" fontAlgn="base">
        <a:spcBef>
          <a:spcPct val="0"/>
        </a:spcBef>
        <a:spcAft>
          <a:spcPct val="0"/>
        </a:spcAft>
        <a:defRPr kumimoji="1" sz="4400">
          <a:solidFill>
            <a:schemeClr val="tx1"/>
          </a:solidFill>
          <a:latin typeface="Arial" charset="0"/>
          <a:ea typeface="ＭＳ ゴシック" pitchFamily="49" charset="-128"/>
        </a:defRPr>
      </a:lvl6pPr>
      <a:lvl7pPr marL="914285" algn="ctr" rtl="0" fontAlgn="base">
        <a:spcBef>
          <a:spcPct val="0"/>
        </a:spcBef>
        <a:spcAft>
          <a:spcPct val="0"/>
        </a:spcAft>
        <a:defRPr kumimoji="1" sz="4400">
          <a:solidFill>
            <a:schemeClr val="tx1"/>
          </a:solidFill>
          <a:latin typeface="Arial" charset="0"/>
          <a:ea typeface="ＭＳ ゴシック" pitchFamily="49" charset="-128"/>
        </a:defRPr>
      </a:lvl7pPr>
      <a:lvl8pPr marL="1371426" algn="ctr" rtl="0" fontAlgn="base">
        <a:spcBef>
          <a:spcPct val="0"/>
        </a:spcBef>
        <a:spcAft>
          <a:spcPct val="0"/>
        </a:spcAft>
        <a:defRPr kumimoji="1" sz="4400">
          <a:solidFill>
            <a:schemeClr val="tx1"/>
          </a:solidFill>
          <a:latin typeface="Arial" charset="0"/>
          <a:ea typeface="ＭＳ ゴシック" pitchFamily="49" charset="-128"/>
        </a:defRPr>
      </a:lvl8pPr>
      <a:lvl9pPr marL="1828569" algn="ctr" rtl="0" fontAlgn="base">
        <a:spcBef>
          <a:spcPct val="0"/>
        </a:spcBef>
        <a:spcAft>
          <a:spcPct val="0"/>
        </a:spcAft>
        <a:defRPr kumimoji="1" sz="4400">
          <a:solidFill>
            <a:schemeClr val="tx1"/>
          </a:solidFill>
          <a:latin typeface="Arial" charset="0"/>
          <a:ea typeface="ＭＳ ゴシック" pitchFamily="49" charset="-128"/>
        </a:defRPr>
      </a:lvl9pPr>
    </p:titleStyle>
    <p:bodyStyle>
      <a:lvl1pPr marL="369888" indent="-369888" algn="l" defTabSz="992188" rtl="0" eaLnBrk="0" fontAlgn="base" hangingPunct="0">
        <a:spcBef>
          <a:spcPct val="20000"/>
        </a:spcBef>
        <a:spcAft>
          <a:spcPct val="0"/>
        </a:spcAft>
        <a:buFont typeface="Arial" charset="0"/>
        <a:buChar char="•"/>
        <a:defRPr kumimoji="1" sz="3500" kern="1200">
          <a:solidFill>
            <a:schemeClr val="tx1"/>
          </a:solidFill>
          <a:latin typeface="+mn-lt"/>
          <a:ea typeface="+mn-ea"/>
          <a:cs typeface="+mn-cs"/>
        </a:defRPr>
      </a:lvl1pPr>
      <a:lvl2pPr marL="806450" indent="-306388" algn="l" defTabSz="992188"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39838" indent="-246063" algn="l" defTabSz="992188"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39900" indent="-246063" algn="l" defTabSz="9921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36788" indent="-246063" algn="l" defTabSz="9921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514282"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24"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67"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09"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85" rtl="0" eaLnBrk="1" latinLnBrk="0" hangingPunct="1">
        <a:defRPr kumimoji="1" sz="1900" kern="1200">
          <a:solidFill>
            <a:schemeClr val="tx1"/>
          </a:solidFill>
          <a:latin typeface="+mn-lt"/>
          <a:ea typeface="+mn-ea"/>
          <a:cs typeface="+mn-cs"/>
        </a:defRPr>
      </a:lvl1pPr>
      <a:lvl2pPr marL="457142" algn="l" defTabSz="914285" rtl="0" eaLnBrk="1" latinLnBrk="0" hangingPunct="1">
        <a:defRPr kumimoji="1" sz="1900" kern="1200">
          <a:solidFill>
            <a:schemeClr val="tx1"/>
          </a:solidFill>
          <a:latin typeface="+mn-lt"/>
          <a:ea typeface="+mn-ea"/>
          <a:cs typeface="+mn-cs"/>
        </a:defRPr>
      </a:lvl2pPr>
      <a:lvl3pPr marL="914285" algn="l" defTabSz="914285" rtl="0" eaLnBrk="1" latinLnBrk="0" hangingPunct="1">
        <a:defRPr kumimoji="1" sz="1900" kern="1200">
          <a:solidFill>
            <a:schemeClr val="tx1"/>
          </a:solidFill>
          <a:latin typeface="+mn-lt"/>
          <a:ea typeface="+mn-ea"/>
          <a:cs typeface="+mn-cs"/>
        </a:defRPr>
      </a:lvl3pPr>
      <a:lvl4pPr marL="1371426" algn="l" defTabSz="914285" rtl="0" eaLnBrk="1" latinLnBrk="0" hangingPunct="1">
        <a:defRPr kumimoji="1" sz="1900" kern="1200">
          <a:solidFill>
            <a:schemeClr val="tx1"/>
          </a:solidFill>
          <a:latin typeface="+mn-lt"/>
          <a:ea typeface="+mn-ea"/>
          <a:cs typeface="+mn-cs"/>
        </a:defRPr>
      </a:lvl4pPr>
      <a:lvl5pPr marL="1828569" algn="l" defTabSz="914285" rtl="0" eaLnBrk="1" latinLnBrk="0" hangingPunct="1">
        <a:defRPr kumimoji="1" sz="1900" kern="1200">
          <a:solidFill>
            <a:schemeClr val="tx1"/>
          </a:solidFill>
          <a:latin typeface="+mn-lt"/>
          <a:ea typeface="+mn-ea"/>
          <a:cs typeface="+mn-cs"/>
        </a:defRPr>
      </a:lvl5pPr>
      <a:lvl6pPr marL="2285712" algn="l" defTabSz="914285" rtl="0" eaLnBrk="1" latinLnBrk="0" hangingPunct="1">
        <a:defRPr kumimoji="1" sz="1900" kern="1200">
          <a:solidFill>
            <a:schemeClr val="tx1"/>
          </a:solidFill>
          <a:latin typeface="+mn-lt"/>
          <a:ea typeface="+mn-ea"/>
          <a:cs typeface="+mn-cs"/>
        </a:defRPr>
      </a:lvl6pPr>
      <a:lvl7pPr marL="2742854" algn="l" defTabSz="914285" rtl="0" eaLnBrk="1" latinLnBrk="0" hangingPunct="1">
        <a:defRPr kumimoji="1" sz="1900" kern="1200">
          <a:solidFill>
            <a:schemeClr val="tx1"/>
          </a:solidFill>
          <a:latin typeface="+mn-lt"/>
          <a:ea typeface="+mn-ea"/>
          <a:cs typeface="+mn-cs"/>
        </a:defRPr>
      </a:lvl7pPr>
      <a:lvl8pPr marL="3199996" algn="l" defTabSz="914285" rtl="0" eaLnBrk="1" latinLnBrk="0" hangingPunct="1">
        <a:defRPr kumimoji="1" sz="1900" kern="1200">
          <a:solidFill>
            <a:schemeClr val="tx1"/>
          </a:solidFill>
          <a:latin typeface="+mn-lt"/>
          <a:ea typeface="+mn-ea"/>
          <a:cs typeface="+mn-cs"/>
        </a:defRPr>
      </a:lvl8pPr>
      <a:lvl9pPr marL="3657138" algn="l" defTabSz="914285"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tiff"/><Relationship Id="rId4"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正方形/長方形 3"/>
          <p:cNvSpPr>
            <a:spLocks noChangeArrowheads="1"/>
          </p:cNvSpPr>
          <p:nvPr/>
        </p:nvSpPr>
        <p:spPr bwMode="auto">
          <a:xfrm>
            <a:off x="0" y="0"/>
            <a:ext cx="792163" cy="10693400"/>
          </a:xfrm>
          <a:prstGeom prst="rect">
            <a:avLst/>
          </a:prstGeom>
          <a:solidFill>
            <a:srgbClr val="00B050"/>
          </a:solidFill>
          <a:ln w="25400" algn="ctr">
            <a:noFill/>
            <a:miter lim="800000"/>
            <a:headEnd/>
            <a:tailEnd/>
          </a:ln>
        </p:spPr>
        <p:txBody>
          <a:bodyPr lIns="99556" tIns="49779" rIns="99556" bIns="49779" anchor="ctr"/>
          <a:lstStyle/>
          <a:p>
            <a:pPr algn="ctr" defTabSz="992188"/>
            <a:endParaRPr lang="ja-JP" altLang="en-US" sz="2000">
              <a:solidFill>
                <a:srgbClr val="FFFFFF"/>
              </a:solidFill>
              <a:ea typeface="ＭＳ 明朝" pitchFamily="17" charset="-128"/>
            </a:endParaRPr>
          </a:p>
        </p:txBody>
      </p:sp>
      <p:sp>
        <p:nvSpPr>
          <p:cNvPr id="9220" name="Text Box 5"/>
          <p:cNvSpPr txBox="1">
            <a:spLocks noChangeArrowheads="1"/>
          </p:cNvSpPr>
          <p:nvPr/>
        </p:nvSpPr>
        <p:spPr bwMode="auto">
          <a:xfrm>
            <a:off x="188487" y="10010775"/>
            <a:ext cx="425478" cy="300585"/>
          </a:xfrm>
          <a:prstGeom prst="rect">
            <a:avLst/>
          </a:prstGeom>
          <a:noFill/>
          <a:ln w="9525">
            <a:noFill/>
            <a:miter lim="800000"/>
            <a:headEnd/>
            <a:tailEnd/>
          </a:ln>
        </p:spPr>
        <p:txBody>
          <a:bodyPr wrap="none" lIns="99556" tIns="49779" rIns="99556" bIns="49779">
            <a:spAutoFit/>
          </a:bodyPr>
          <a:lstStyle/>
          <a:p>
            <a:pPr algn="ctr" defTabSz="993899">
              <a:defRPr/>
            </a:pPr>
            <a:r>
              <a:rPr lang="en-US" altLang="ja-JP" sz="13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10</a:t>
            </a:r>
            <a:endParaRPr lang="ja-JP" altLang="ja-JP" sz="20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9" name="テキスト ボックス 20"/>
          <p:cNvSpPr txBox="1">
            <a:spLocks noChangeArrowheads="1"/>
          </p:cNvSpPr>
          <p:nvPr/>
        </p:nvSpPr>
        <p:spPr bwMode="auto">
          <a:xfrm>
            <a:off x="180231" y="304800"/>
            <a:ext cx="601166" cy="4701149"/>
          </a:xfrm>
          <a:prstGeom prst="rect">
            <a:avLst/>
          </a:prstGeom>
          <a:noFill/>
          <a:ln w="9525">
            <a:noFill/>
            <a:miter lim="800000"/>
            <a:headEnd/>
            <a:tailEnd/>
          </a:ln>
        </p:spPr>
        <p:txBody>
          <a:bodyPr vert="eaVert" wrap="none" lIns="99556" tIns="49779" rIns="99556" bIns="49779">
            <a:spAutoFit/>
          </a:bodyPr>
          <a:lstStyle/>
          <a:p>
            <a:pPr defTabSz="995237">
              <a:defRPr/>
            </a:pPr>
            <a:r>
              <a:rPr lang="ja-JP" altLang="en-US" sz="2600" b="1" dirty="0">
                <a:solidFill>
                  <a:srgbClr val="F2F2F2"/>
                </a:solidFill>
                <a:effectLst>
                  <a:outerShdw blurRad="38100" dist="38100" dir="2700000" algn="tl">
                    <a:srgbClr val="000000">
                      <a:alpha val="43137"/>
                    </a:srgbClr>
                  </a:outerShdw>
                </a:effectLst>
                <a:latin typeface="+mj-ea"/>
                <a:ea typeface="+mj-ea"/>
              </a:rPr>
              <a:t>地区活動報告（茨城地区部会）</a:t>
            </a:r>
            <a:endParaRPr lang="en-US" altLang="ja-JP" sz="2600" b="1" dirty="0">
              <a:solidFill>
                <a:srgbClr val="F2F2F2"/>
              </a:solidFill>
              <a:effectLst>
                <a:outerShdw blurRad="38100" dist="38100" dir="2700000" algn="tl">
                  <a:srgbClr val="000000">
                    <a:alpha val="43137"/>
                  </a:srgbClr>
                </a:outerShdw>
              </a:effectLst>
              <a:latin typeface="+mj-ea"/>
              <a:ea typeface="+mj-ea"/>
            </a:endParaRPr>
          </a:p>
        </p:txBody>
      </p:sp>
      <p:sp>
        <p:nvSpPr>
          <p:cNvPr id="9221" name="Rectangle 4"/>
          <p:cNvSpPr>
            <a:spLocks noChangeArrowheads="1"/>
          </p:cNvSpPr>
          <p:nvPr/>
        </p:nvSpPr>
        <p:spPr bwMode="auto">
          <a:xfrm>
            <a:off x="0" y="10304463"/>
            <a:ext cx="7561263" cy="388937"/>
          </a:xfrm>
          <a:prstGeom prst="rect">
            <a:avLst/>
          </a:prstGeom>
          <a:solidFill>
            <a:srgbClr val="C0C0C0"/>
          </a:solidFill>
          <a:ln w="9525">
            <a:noFill/>
            <a:miter lim="800000"/>
            <a:headEnd/>
            <a:tailEnd/>
          </a:ln>
        </p:spPr>
        <p:txBody>
          <a:bodyPr wrap="none" lIns="99556" tIns="49779" rIns="99556" bIns="49779" anchor="ctr"/>
          <a:lstStyle/>
          <a:p>
            <a:pPr defTabSz="992188"/>
            <a:endParaRPr lang="ja-JP" altLang="en-US" sz="2000">
              <a:ea typeface="ＭＳ 明朝" pitchFamily="17" charset="-128"/>
            </a:endParaRPr>
          </a:p>
        </p:txBody>
      </p:sp>
      <p:sp>
        <p:nvSpPr>
          <p:cNvPr id="8" name="テキスト ボックス 4"/>
          <p:cNvSpPr txBox="1">
            <a:spLocks noChangeArrowheads="1"/>
          </p:cNvSpPr>
          <p:nvPr/>
        </p:nvSpPr>
        <p:spPr bwMode="auto">
          <a:xfrm>
            <a:off x="792000" y="306388"/>
            <a:ext cx="6162675" cy="4823490"/>
          </a:xfrm>
          <a:prstGeom prst="rect">
            <a:avLst/>
          </a:prstGeom>
          <a:noFill/>
          <a:ln w="9525">
            <a:noFill/>
            <a:miter lim="800000"/>
            <a:headEnd/>
            <a:tailEnd/>
          </a:ln>
        </p:spPr>
        <p:txBody>
          <a:bodyPr lIns="99556" tIns="49779" rIns="99556" bIns="49779">
            <a:spAutoFit/>
          </a:bodyPr>
          <a:lstStyle/>
          <a:p>
            <a:pPr>
              <a:defRPr/>
            </a:pPr>
            <a:r>
              <a:rPr lang="ja-JP" altLang="ja-JP" sz="1500" b="1">
                <a:latin typeface="メイリオ" pitchFamily="50" charset="-128"/>
                <a:ea typeface="メイリオ" pitchFamily="50" charset="-128"/>
              </a:rPr>
              <a:t>第</a:t>
            </a:r>
            <a:r>
              <a:rPr lang="en-US" altLang="ja-JP" sz="1500" b="1" dirty="0">
                <a:latin typeface="メイリオ" pitchFamily="50" charset="-128"/>
                <a:ea typeface="メイリオ" pitchFamily="50" charset="-128"/>
              </a:rPr>
              <a:t>16</a:t>
            </a:r>
            <a:r>
              <a:rPr lang="ja-JP" altLang="ja-JP" sz="1500" b="1">
                <a:latin typeface="メイリオ" pitchFamily="50" charset="-128"/>
                <a:ea typeface="メイリオ" pitchFamily="50" charset="-128"/>
              </a:rPr>
              <a:t>回</a:t>
            </a:r>
            <a:r>
              <a:rPr lang="ja-JP" altLang="ja-JP" sz="1500" b="1" dirty="0">
                <a:latin typeface="メイリオ" pitchFamily="50" charset="-128"/>
                <a:ea typeface="メイリオ" pitchFamily="50" charset="-128"/>
              </a:rPr>
              <a:t>茨城地区分析技術交流会開催報告</a:t>
            </a:r>
            <a:endParaRPr lang="en-US" altLang="ja-JP" sz="1500" b="1" dirty="0">
              <a:latin typeface="メイリオ" pitchFamily="50" charset="-128"/>
              <a:ea typeface="メイリオ" pitchFamily="50" charset="-128"/>
            </a:endParaRPr>
          </a:p>
          <a:p>
            <a:pPr>
              <a:defRPr/>
            </a:pPr>
            <a:endParaRPr lang="en-US" altLang="ja-JP" sz="1500" b="1" dirty="0">
              <a:latin typeface="Meiryo UI" pitchFamily="50" charset="-128"/>
              <a:ea typeface="Meiryo UI" pitchFamily="50" charset="-128"/>
              <a:cs typeface="Meiryo UI" pitchFamily="50" charset="-128"/>
            </a:endParaRPr>
          </a:p>
          <a:p>
            <a:pPr algn="r">
              <a:defRPr/>
            </a:pPr>
            <a:r>
              <a:rPr lang="ja-JP" altLang="ja-JP" sz="1200" b="1"/>
              <a:t>㈱日立ハイテクサイエンス　坂元 秀之</a:t>
            </a:r>
            <a:r>
              <a:rPr lang="ja-JP" altLang="ja-JP" sz="1200"/>
              <a:t> </a:t>
            </a:r>
            <a:endParaRPr lang="en-US" altLang="ja-JP" sz="1200" dirty="0"/>
          </a:p>
          <a:p>
            <a:pPr algn="r">
              <a:lnSpc>
                <a:spcPct val="150000"/>
              </a:lnSpc>
              <a:defRPr/>
            </a:pPr>
            <a:endParaRPr lang="en-US" altLang="ja-JP" sz="1300" b="1" dirty="0">
              <a:latin typeface="メイリオ" pitchFamily="50" charset="-128"/>
              <a:ea typeface="メイリオ" pitchFamily="50" charset="-128"/>
            </a:endParaRPr>
          </a:p>
          <a:p>
            <a:pPr algn="just">
              <a:lnSpc>
                <a:spcPct val="150000"/>
              </a:lnSpc>
            </a:pPr>
            <a:r>
              <a:rPr lang="ja-JP" altLang="en-US">
                <a:latin typeface="Times New Roman" panose="02020603050405020304" pitchFamily="18" charset="0"/>
                <a:ea typeface="+mn-ea"/>
                <a:cs typeface="Times New Roman" panose="02020603050405020304" pitchFamily="18" charset="0"/>
              </a:rPr>
              <a:t>　</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2019</a:t>
            </a:r>
            <a:r>
              <a:rPr lang="ja-JP" altLang="ja-JP">
                <a:latin typeface="Times New Roman" panose="02020603050405020304" pitchFamily="18" charset="0"/>
                <a:ea typeface="MS Mincho" panose="02020609040205080304" pitchFamily="49" charset="-128"/>
                <a:cs typeface="Times New Roman" panose="02020603050405020304" pitchFamily="18" charset="0"/>
              </a:rPr>
              <a:t>年</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11</a:t>
            </a:r>
            <a:r>
              <a:rPr lang="ja-JP" altLang="ja-JP">
                <a:latin typeface="Times New Roman" panose="02020603050405020304" pitchFamily="18" charset="0"/>
                <a:ea typeface="MS Mincho" panose="02020609040205080304" pitchFamily="49" charset="-128"/>
                <a:cs typeface="Times New Roman" panose="02020603050405020304" pitchFamily="18" charset="0"/>
              </a:rPr>
              <a:t>月２９日に日本分析化学会関東支部・同茨城地区分析技術交流会の主催で題記の分析技術交流会が山口 央代表幹事</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茨城大学理学部 化学コース</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のもと、いばらき量子ビーム研究センター</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東海村</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にて行われた。関係者のご尽力により</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108</a:t>
            </a:r>
            <a:r>
              <a:rPr lang="ja-JP" altLang="ja-JP">
                <a:latin typeface="Times New Roman" panose="02020603050405020304" pitchFamily="18" charset="0"/>
                <a:ea typeface="MS Mincho" panose="02020609040205080304" pitchFamily="49" charset="-128"/>
                <a:cs typeface="Times New Roman" panose="02020603050405020304" pitchFamily="18" charset="0"/>
              </a:rPr>
              <a:t>名と多くの方にご参加いただいた。講演でははじめに関東支部長の早下 隆士先生</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上智大学</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から「ナノ空間包接場に基づく超分子分析試薬の開発」、次いで下垣内 泰輔先生</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株式会社アサカ理研</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からは「液敵噴出による</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2</a:t>
            </a:r>
            <a:r>
              <a:rPr lang="ja-JP" altLang="ja-JP">
                <a:latin typeface="Times New Roman" panose="02020603050405020304" pitchFamily="18" charset="0"/>
                <a:ea typeface="MS Mincho" panose="02020609040205080304" pitchFamily="49" charset="-128"/>
                <a:cs typeface="Times New Roman" panose="02020603050405020304" pitchFamily="18" charset="0"/>
              </a:rPr>
              <a:t>液相乳濁混合の制御と評価」と題してご講演いただいた。ポスター発表・企業展示を挟んだのち、同交流会の幹事を務められる</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2</a:t>
            </a:r>
            <a:r>
              <a:rPr lang="ja-JP" altLang="ja-JP">
                <a:latin typeface="Times New Roman" panose="02020603050405020304" pitchFamily="18" charset="0"/>
                <a:ea typeface="MS Mincho" panose="02020609040205080304" pitchFamily="49" charset="-128"/>
                <a:cs typeface="Times New Roman" panose="02020603050405020304" pitchFamily="18" charset="0"/>
              </a:rPr>
              <a:t>名の先生からご講演いただいた。大橋 朗先生</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茨城大学理学部 化学コース</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から「超臨界二酸化炭素抽出系における新規な分離・検出系に関する研究」、山本 博之先生</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量子科学技術研究開発機構</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からは「量子ビームを利用した表面ナノ領域の解析」と題してご講演いただいた。ポスター発表では</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28</a:t>
            </a:r>
            <a:r>
              <a:rPr lang="ja-JP" altLang="ja-JP">
                <a:latin typeface="Times New Roman" panose="02020603050405020304" pitchFamily="18" charset="0"/>
                <a:ea typeface="MS Mincho" panose="02020609040205080304" pitchFamily="49" charset="-128"/>
                <a:cs typeface="Times New Roman" panose="02020603050405020304" pitchFamily="18" charset="0"/>
              </a:rPr>
              <a:t>件</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学生</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:20</a:t>
            </a:r>
            <a:r>
              <a:rPr lang="ja-JP" altLang="ja-JP">
                <a:latin typeface="Times New Roman" panose="02020603050405020304" pitchFamily="18" charset="0"/>
                <a:ea typeface="MS Mincho" panose="02020609040205080304" pitchFamily="49" charset="-128"/>
                <a:cs typeface="Times New Roman" panose="02020603050405020304" pitchFamily="18" charset="0"/>
              </a:rPr>
              <a:t>件、一般</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:8</a:t>
            </a:r>
            <a:r>
              <a:rPr lang="ja-JP" altLang="ja-JP">
                <a:latin typeface="Times New Roman" panose="02020603050405020304" pitchFamily="18" charset="0"/>
                <a:ea typeface="MS Mincho" panose="02020609040205080304" pitchFamily="49" charset="-128"/>
                <a:cs typeface="Times New Roman" panose="02020603050405020304" pitchFamily="18" charset="0"/>
              </a:rPr>
              <a:t>件</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と活発な討論がなされた。協賛企業は</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20</a:t>
            </a:r>
            <a:r>
              <a:rPr lang="ja-JP" altLang="ja-JP">
                <a:latin typeface="Times New Roman" panose="02020603050405020304" pitchFamily="18" charset="0"/>
                <a:ea typeface="MS Mincho" panose="02020609040205080304" pitchFamily="49" charset="-128"/>
                <a:cs typeface="Times New Roman" panose="02020603050405020304" pitchFamily="18" charset="0"/>
              </a:rPr>
              <a:t>社となりその内</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13</a:t>
            </a:r>
            <a:r>
              <a:rPr lang="ja-JP" altLang="ja-JP">
                <a:latin typeface="Times New Roman" panose="02020603050405020304" pitchFamily="18" charset="0"/>
                <a:ea typeface="MS Mincho" panose="02020609040205080304" pitchFamily="49" charset="-128"/>
                <a:cs typeface="Times New Roman" panose="02020603050405020304" pitchFamily="18" charset="0"/>
              </a:rPr>
              <a:t>件の企業に実機を用いた展示を実施いただき、短い時間ではあったが活気あふれる場となった。</a:t>
            </a:r>
          </a:p>
          <a:p>
            <a:pPr algn="just">
              <a:lnSpc>
                <a:spcPct val="150000"/>
              </a:lnSpc>
            </a:pPr>
            <a:r>
              <a:rPr lang="ja-JP" altLang="en-US">
                <a:latin typeface="Times New Roman" panose="02020603050405020304" pitchFamily="18" charset="0"/>
                <a:ea typeface="MS Mincho" panose="02020609040205080304" pitchFamily="49" charset="-128"/>
                <a:cs typeface="Times New Roman" panose="02020603050405020304" pitchFamily="18" charset="0"/>
              </a:rPr>
              <a:t>　</a:t>
            </a:r>
            <a:r>
              <a:rPr lang="ja-JP" altLang="ja-JP">
                <a:latin typeface="Times New Roman" panose="02020603050405020304" pitchFamily="18" charset="0"/>
                <a:ea typeface="MS Mincho" panose="02020609040205080304" pitchFamily="49" charset="-128"/>
                <a:cs typeface="Times New Roman" panose="02020603050405020304" pitchFamily="18" charset="0"/>
              </a:rPr>
              <a:t>講演終了後は引き続き、ご講演いただいた先生方を交えた情報交換会</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参加者</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73</a:t>
            </a:r>
            <a:r>
              <a:rPr lang="ja-JP" altLang="ja-JP">
                <a:latin typeface="Times New Roman" panose="02020603050405020304" pitchFamily="18" charset="0"/>
                <a:ea typeface="MS Mincho" panose="02020609040205080304" pitchFamily="49" charset="-128"/>
                <a:cs typeface="Times New Roman" panose="02020603050405020304" pitchFamily="18" charset="0"/>
              </a:rPr>
              <a:t>名</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a:t>
            </a:r>
            <a:r>
              <a:rPr lang="ja-JP" altLang="ja-JP">
                <a:latin typeface="Times New Roman" panose="02020603050405020304" pitchFamily="18" charset="0"/>
                <a:ea typeface="MS Mincho" panose="02020609040205080304" pitchFamily="49" charset="-128"/>
                <a:cs typeface="Times New Roman" panose="02020603050405020304" pitchFamily="18" charset="0"/>
              </a:rPr>
              <a:t>が行われた。産官学と様々な分野の方々が気軽な形で情報交換されていた。会終盤ではポスター賞の発表が行われ、関東支部長の早下先生より</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3</a:t>
            </a:r>
            <a:r>
              <a:rPr lang="ja-JP" altLang="ja-JP">
                <a:latin typeface="Times New Roman" panose="02020603050405020304" pitchFamily="18" charset="0"/>
                <a:ea typeface="MS Mincho" panose="02020609040205080304" pitchFamily="49" charset="-128"/>
                <a:cs typeface="Times New Roman" panose="02020603050405020304" pitchFamily="18" charset="0"/>
              </a:rPr>
              <a:t>件の学生ポスター賞、</a:t>
            </a:r>
            <a:r>
              <a:rPr lang="en-US" altLang="ja-JP" dirty="0">
                <a:latin typeface="Times New Roman" panose="02020603050405020304" pitchFamily="18" charset="0"/>
                <a:ea typeface="MS Mincho" panose="02020609040205080304" pitchFamily="49" charset="-128"/>
                <a:cs typeface="Times New Roman" panose="02020603050405020304" pitchFamily="18" charset="0"/>
              </a:rPr>
              <a:t>1</a:t>
            </a:r>
            <a:r>
              <a:rPr lang="ja-JP" altLang="ja-JP">
                <a:latin typeface="Times New Roman" panose="02020603050405020304" pitchFamily="18" charset="0"/>
                <a:ea typeface="MS Mincho" panose="02020609040205080304" pitchFamily="49" charset="-128"/>
                <a:cs typeface="Times New Roman" panose="02020603050405020304" pitchFamily="18" charset="0"/>
              </a:rPr>
              <a:t>件の一般ポスター賞を発表いただ</a:t>
            </a:r>
            <a:endParaRPr lang="en-US" altLang="ja-JP" dirty="0">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2" name="正方形/長方形 1"/>
          <p:cNvSpPr/>
          <p:nvPr/>
        </p:nvSpPr>
        <p:spPr>
          <a:xfrm>
            <a:off x="1346724" y="7039653"/>
            <a:ext cx="1947969" cy="261610"/>
          </a:xfrm>
          <a:prstGeom prst="rect">
            <a:avLst/>
          </a:prstGeom>
        </p:spPr>
        <p:txBody>
          <a:bodyPr wrap="none">
            <a:spAutoFit/>
          </a:bodyPr>
          <a:lstStyle/>
          <a:p>
            <a:pPr algn="just">
              <a:spcAft>
                <a:spcPts val="0"/>
              </a:spcAft>
              <a:tabLst>
                <a:tab pos="810260" algn="l"/>
              </a:tabLst>
            </a:pPr>
            <a:r>
              <a:rPr lang="ja-JP" altLang="ja-JP" kern="100" dirty="0">
                <a:latin typeface="Times New Roman" panose="02020603050405020304" pitchFamily="18" charset="0"/>
                <a:ea typeface="+mn-ea"/>
                <a:cs typeface="Times New Roman" panose="02020603050405020304" pitchFamily="18" charset="0"/>
              </a:rPr>
              <a:t>写真</a:t>
            </a:r>
            <a:r>
              <a:rPr lang="en-US" altLang="ja-JP" kern="100" dirty="0">
                <a:latin typeface="Times New Roman" panose="02020603050405020304" pitchFamily="18" charset="0"/>
                <a:ea typeface="+mn-ea"/>
                <a:cs typeface="Times New Roman" panose="02020603050405020304" pitchFamily="18" charset="0"/>
              </a:rPr>
              <a:t>1</a:t>
            </a:r>
            <a:r>
              <a:rPr lang="ja-JP" altLang="ja-JP" kern="100" dirty="0">
                <a:latin typeface="Times New Roman" panose="02020603050405020304" pitchFamily="18" charset="0"/>
                <a:ea typeface="+mn-ea"/>
                <a:cs typeface="Times New Roman" panose="02020603050405020304" pitchFamily="18" charset="0"/>
              </a:rPr>
              <a:t>　</a:t>
            </a:r>
            <a:r>
              <a:rPr lang="ja-JP" altLang="ja-JP" kern="100">
                <a:latin typeface="Times New Roman" panose="02020603050405020304" pitchFamily="18" charset="0"/>
                <a:ea typeface="+mn-ea"/>
                <a:cs typeface="Times New Roman" panose="02020603050405020304" pitchFamily="18" charset="0"/>
              </a:rPr>
              <a:t>ご講演の</a:t>
            </a:r>
            <a:r>
              <a:rPr lang="ja-JP" altLang="en-US" kern="100">
                <a:latin typeface="Times New Roman" panose="02020603050405020304" pitchFamily="18" charset="0"/>
                <a:ea typeface="+mn-ea"/>
                <a:cs typeface="Times New Roman" panose="02020603050405020304" pitchFamily="18" charset="0"/>
              </a:rPr>
              <a:t>早下</a:t>
            </a:r>
            <a:r>
              <a:rPr lang="ja-JP" altLang="ja-JP" kern="100">
                <a:latin typeface="Times New Roman" panose="02020603050405020304" pitchFamily="18" charset="0"/>
                <a:ea typeface="+mn-ea"/>
                <a:cs typeface="Times New Roman" panose="02020603050405020304" pitchFamily="18" charset="0"/>
              </a:rPr>
              <a:t>支部長</a:t>
            </a:r>
            <a:endParaRPr lang="ja-JP" altLang="ja-JP" kern="100" dirty="0">
              <a:effectLst/>
              <a:latin typeface="Times New Roman" panose="02020603050405020304" pitchFamily="18" charset="0"/>
              <a:ea typeface="+mn-ea"/>
              <a:cs typeface="Times New Roman" panose="02020603050405020304" pitchFamily="18" charset="0"/>
            </a:endParaRPr>
          </a:p>
        </p:txBody>
      </p:sp>
      <p:pic>
        <p:nvPicPr>
          <p:cNvPr id="10" name="図 9">
            <a:extLst>
              <a:ext uri="{FF2B5EF4-FFF2-40B4-BE49-F238E27FC236}">
                <a16:creationId xmlns:a16="http://schemas.microsoft.com/office/drawing/2014/main" id="{7D9ABDF1-D2C2-6743-B2B6-339B13B92CBC}"/>
              </a:ext>
            </a:extLst>
          </p:cNvPr>
          <p:cNvPicPr>
            <a:picLocks noChangeAspect="1"/>
          </p:cNvPicPr>
          <p:nvPr/>
        </p:nvPicPr>
        <p:blipFill>
          <a:blip r:embed="rId3"/>
          <a:stretch>
            <a:fillRect/>
          </a:stretch>
        </p:blipFill>
        <p:spPr>
          <a:xfrm>
            <a:off x="1082075" y="5152681"/>
            <a:ext cx="2507103" cy="1886972"/>
          </a:xfrm>
          <a:prstGeom prst="rect">
            <a:avLst/>
          </a:prstGeom>
        </p:spPr>
      </p:pic>
      <p:pic>
        <p:nvPicPr>
          <p:cNvPr id="16" name="図 15">
            <a:extLst>
              <a:ext uri="{FF2B5EF4-FFF2-40B4-BE49-F238E27FC236}">
                <a16:creationId xmlns:a16="http://schemas.microsoft.com/office/drawing/2014/main" id="{83894045-A26E-B64C-A79F-728B8BB989D4}"/>
              </a:ext>
            </a:extLst>
          </p:cNvPr>
          <p:cNvPicPr>
            <a:picLocks noChangeAspect="1"/>
          </p:cNvPicPr>
          <p:nvPr/>
        </p:nvPicPr>
        <p:blipFill>
          <a:blip r:embed="rId4"/>
          <a:stretch>
            <a:fillRect/>
          </a:stretch>
        </p:blipFill>
        <p:spPr>
          <a:xfrm>
            <a:off x="1070345" y="7422629"/>
            <a:ext cx="2507103" cy="1886972"/>
          </a:xfrm>
          <a:prstGeom prst="rect">
            <a:avLst/>
          </a:prstGeom>
        </p:spPr>
      </p:pic>
      <p:sp>
        <p:nvSpPr>
          <p:cNvPr id="21" name="正方形/長方形 20">
            <a:extLst>
              <a:ext uri="{FF2B5EF4-FFF2-40B4-BE49-F238E27FC236}">
                <a16:creationId xmlns:a16="http://schemas.microsoft.com/office/drawing/2014/main" id="{24F9FF9C-78BA-E54C-B51E-4C5CECEF6D66}"/>
              </a:ext>
            </a:extLst>
          </p:cNvPr>
          <p:cNvSpPr/>
          <p:nvPr/>
        </p:nvSpPr>
        <p:spPr>
          <a:xfrm>
            <a:off x="1334995" y="9398267"/>
            <a:ext cx="1947969" cy="261610"/>
          </a:xfrm>
          <a:prstGeom prst="rect">
            <a:avLst/>
          </a:prstGeom>
        </p:spPr>
        <p:txBody>
          <a:bodyPr wrap="none">
            <a:spAutoFit/>
          </a:bodyPr>
          <a:lstStyle/>
          <a:p>
            <a:pPr algn="just">
              <a:spcAft>
                <a:spcPts val="0"/>
              </a:spcAft>
              <a:tabLst>
                <a:tab pos="810260" algn="l"/>
              </a:tabLst>
            </a:pPr>
            <a:r>
              <a:rPr lang="ja-JP" altLang="ja-JP" kern="100">
                <a:latin typeface="Times New Roman" panose="02020603050405020304" pitchFamily="18" charset="0"/>
                <a:ea typeface="+mn-ea"/>
                <a:cs typeface="Times New Roman" panose="02020603050405020304" pitchFamily="18" charset="0"/>
              </a:rPr>
              <a:t>写真</a:t>
            </a:r>
            <a:r>
              <a:rPr lang="en-US" altLang="ja-JP" kern="100" dirty="0">
                <a:latin typeface="Times New Roman" panose="02020603050405020304" pitchFamily="18" charset="0"/>
                <a:ea typeface="+mn-ea"/>
                <a:cs typeface="Times New Roman" panose="02020603050405020304" pitchFamily="18" charset="0"/>
              </a:rPr>
              <a:t>2</a:t>
            </a:r>
            <a:r>
              <a:rPr lang="ja-JP" altLang="ja-JP" kern="100">
                <a:latin typeface="Times New Roman" panose="02020603050405020304" pitchFamily="18" charset="0"/>
                <a:ea typeface="+mn-ea"/>
                <a:cs typeface="Times New Roman" panose="02020603050405020304" pitchFamily="18" charset="0"/>
              </a:rPr>
              <a:t>　</a:t>
            </a:r>
            <a:r>
              <a:rPr lang="ja-JP" altLang="en-US" kern="100">
                <a:latin typeface="Times New Roman" panose="02020603050405020304" pitchFamily="18" charset="0"/>
                <a:ea typeface="+mn-ea"/>
                <a:cs typeface="Times New Roman" panose="02020603050405020304" pitchFamily="18" charset="0"/>
              </a:rPr>
              <a:t>ポスターセッション</a:t>
            </a:r>
            <a:endParaRPr lang="ja-JP" altLang="ja-JP" kern="100" dirty="0">
              <a:effectLst/>
              <a:latin typeface="Times New Roman" panose="02020603050405020304" pitchFamily="18" charset="0"/>
              <a:ea typeface="+mn-ea"/>
              <a:cs typeface="Times New Roman" panose="02020603050405020304" pitchFamily="18" charset="0"/>
            </a:endParaRPr>
          </a:p>
        </p:txBody>
      </p:sp>
      <p:pic>
        <p:nvPicPr>
          <p:cNvPr id="3" name="図 2">
            <a:extLst>
              <a:ext uri="{FF2B5EF4-FFF2-40B4-BE49-F238E27FC236}">
                <a16:creationId xmlns:a16="http://schemas.microsoft.com/office/drawing/2014/main" id="{B18ACF5C-0501-1146-91BA-551051E236AB}"/>
              </a:ext>
            </a:extLst>
          </p:cNvPr>
          <p:cNvPicPr>
            <a:picLocks noChangeAspect="1"/>
          </p:cNvPicPr>
          <p:nvPr/>
        </p:nvPicPr>
        <p:blipFill>
          <a:blip r:embed="rId5"/>
          <a:stretch>
            <a:fillRect/>
          </a:stretch>
        </p:blipFill>
        <p:spPr>
          <a:xfrm>
            <a:off x="3925480" y="7428368"/>
            <a:ext cx="2529452" cy="1903792"/>
          </a:xfrm>
          <a:prstGeom prst="rect">
            <a:avLst/>
          </a:prstGeom>
        </p:spPr>
      </p:pic>
      <p:sp>
        <p:nvSpPr>
          <p:cNvPr id="13" name="正方形/長方形 12">
            <a:extLst>
              <a:ext uri="{FF2B5EF4-FFF2-40B4-BE49-F238E27FC236}">
                <a16:creationId xmlns:a16="http://schemas.microsoft.com/office/drawing/2014/main" id="{2B87AE54-EE7A-FA4D-99F0-39C2A0C0E147}"/>
              </a:ext>
            </a:extLst>
          </p:cNvPr>
          <p:cNvSpPr/>
          <p:nvPr/>
        </p:nvSpPr>
        <p:spPr>
          <a:xfrm>
            <a:off x="3855630" y="9408790"/>
            <a:ext cx="2644613" cy="430887"/>
          </a:xfrm>
          <a:prstGeom prst="rect">
            <a:avLst/>
          </a:prstGeom>
        </p:spPr>
        <p:txBody>
          <a:bodyPr wrap="square">
            <a:spAutoFit/>
          </a:bodyPr>
          <a:lstStyle/>
          <a:p>
            <a:pPr algn="just">
              <a:spcAft>
                <a:spcPts val="0"/>
              </a:spcAft>
              <a:tabLst>
                <a:tab pos="810260" algn="l"/>
              </a:tabLst>
            </a:pPr>
            <a:r>
              <a:rPr lang="ja-JP" altLang="ja-JP" kern="100">
                <a:latin typeface="Times New Roman" panose="02020603050405020304" pitchFamily="18" charset="0"/>
                <a:ea typeface="+mn-ea"/>
                <a:cs typeface="Times New Roman" panose="02020603050405020304" pitchFamily="18" charset="0"/>
              </a:rPr>
              <a:t>写真</a:t>
            </a:r>
            <a:r>
              <a:rPr lang="en-US" altLang="ja-JP" kern="100" dirty="0">
                <a:latin typeface="Times New Roman" panose="02020603050405020304" pitchFamily="18" charset="0"/>
                <a:ea typeface="+mn-ea"/>
                <a:cs typeface="Times New Roman" panose="02020603050405020304" pitchFamily="18" charset="0"/>
              </a:rPr>
              <a:t>3</a:t>
            </a:r>
            <a:r>
              <a:rPr lang="ja-JP" altLang="ja-JP" kern="100">
                <a:latin typeface="Times New Roman" panose="02020603050405020304" pitchFamily="18" charset="0"/>
                <a:ea typeface="+mn-ea"/>
                <a:cs typeface="Times New Roman" panose="02020603050405020304" pitchFamily="18" charset="0"/>
              </a:rPr>
              <a:t>　ポスター賞受賞者の皆さん（</a:t>
            </a:r>
            <a:r>
              <a:rPr lang="ja-JP" altLang="en-US" kern="100">
                <a:latin typeface="Times New Roman" panose="02020603050405020304" pitchFamily="18" charset="0"/>
                <a:ea typeface="+mn-ea"/>
                <a:cs typeface="Times New Roman" panose="02020603050405020304" pitchFamily="18" charset="0"/>
              </a:rPr>
              <a:t>中央</a:t>
            </a:r>
            <a:r>
              <a:rPr lang="en-US" altLang="ja-JP" kern="100" dirty="0">
                <a:latin typeface="Times New Roman" panose="02020603050405020304" pitchFamily="18" charset="0"/>
                <a:ea typeface="+mn-ea"/>
                <a:cs typeface="Times New Roman" panose="02020603050405020304" pitchFamily="18" charset="0"/>
              </a:rPr>
              <a:t>4</a:t>
            </a:r>
            <a:r>
              <a:rPr lang="ja-JP" altLang="en-US" kern="100">
                <a:latin typeface="Times New Roman" panose="02020603050405020304" pitchFamily="18" charset="0"/>
                <a:ea typeface="+mn-ea"/>
                <a:cs typeface="Times New Roman" panose="02020603050405020304" pitchFamily="18" charset="0"/>
              </a:rPr>
              <a:t>名：早下</a:t>
            </a:r>
            <a:r>
              <a:rPr lang="ja-JP" altLang="ja-JP" kern="100">
                <a:latin typeface="Times New Roman" panose="02020603050405020304" pitchFamily="18" charset="0"/>
                <a:ea typeface="+mn-ea"/>
                <a:cs typeface="Times New Roman" panose="02020603050405020304" pitchFamily="18" charset="0"/>
              </a:rPr>
              <a:t>支部長</a:t>
            </a:r>
            <a:r>
              <a:rPr lang="ja-JP" altLang="en-US" kern="100">
                <a:latin typeface="Times New Roman" panose="02020603050405020304" pitchFamily="18" charset="0"/>
                <a:ea typeface="+mn-ea"/>
                <a:cs typeface="Times New Roman" panose="02020603050405020304" pitchFamily="18" charset="0"/>
              </a:rPr>
              <a:t>，山口</a:t>
            </a:r>
            <a:r>
              <a:rPr lang="ja-JP" altLang="ja-JP" kern="100">
                <a:latin typeface="Times New Roman" panose="02020603050405020304" pitchFamily="18" charset="0"/>
                <a:ea typeface="+mn-ea"/>
                <a:cs typeface="Times New Roman" panose="02020603050405020304" pitchFamily="18" charset="0"/>
              </a:rPr>
              <a:t>代表幹事）</a:t>
            </a:r>
          </a:p>
        </p:txBody>
      </p:sp>
      <p:sp>
        <p:nvSpPr>
          <p:cNvPr id="4" name="テキスト ボックス 3">
            <a:extLst>
              <a:ext uri="{FF2B5EF4-FFF2-40B4-BE49-F238E27FC236}">
                <a16:creationId xmlns:a16="http://schemas.microsoft.com/office/drawing/2014/main" id="{3A2DE070-C36E-A04E-A6B0-15266E1BA42A}"/>
              </a:ext>
            </a:extLst>
          </p:cNvPr>
          <p:cNvSpPr txBox="1"/>
          <p:nvPr/>
        </p:nvSpPr>
        <p:spPr>
          <a:xfrm>
            <a:off x="3873337" y="5008404"/>
            <a:ext cx="3081338" cy="2343334"/>
          </a:xfrm>
          <a:prstGeom prst="rect">
            <a:avLst/>
          </a:prstGeom>
          <a:noFill/>
        </p:spPr>
        <p:txBody>
          <a:bodyPr wrap="square" rtlCol="0">
            <a:spAutoFit/>
          </a:bodyPr>
          <a:lstStyle/>
          <a:p>
            <a:pPr algn="just">
              <a:lnSpc>
                <a:spcPct val="150000"/>
              </a:lnSpc>
            </a:pPr>
            <a:r>
              <a:rPr lang="ja-JP" altLang="ja-JP">
                <a:latin typeface="Times New Roman" panose="02020603050405020304" pitchFamily="18" charset="0"/>
                <a:ea typeface="MS Mincho" panose="02020609040205080304" pitchFamily="49" charset="-128"/>
                <a:cs typeface="Times New Roman" panose="02020603050405020304" pitchFamily="18" charset="0"/>
              </a:rPr>
              <a:t>いた。受賞者の方々に早下先生から賞状と副賞が手渡された。年々、活発さが増す本交流会であるが来年も同様に盛況な交流会を開催できることを期待したい。最後にご講演いただいた早下先生、下垣内先生、大橋先生、山本先生、協賛いただいた協賛企業、関連機関・団体ならびに本交流会の運営にご尽力いただいた関係者の皆様、参加いただいた皆様に改めて深く御礼申し上げる。</a:t>
            </a:r>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支部ニュース本文">
      <a:majorFont>
        <a:latin typeface="Arial"/>
        <a:ea typeface="ＭＳ ゴシック"/>
        <a:cs typeface=""/>
      </a:majorFont>
      <a:minorFont>
        <a:latin typeface="Century"/>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ct val="130000"/>
          </a:lnSpc>
          <a:defRPr dirty="0"/>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16075</TotalTime>
  <Words>480</Words>
  <Application>Microsoft Macintosh PowerPoint</Application>
  <PresentationFormat>ユーザー設定</PresentationFormat>
  <Paragraphs>13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ゴシック</vt:lpstr>
      <vt:lpstr>メイリオ</vt:lpstr>
      <vt:lpstr>Arial</vt:lpstr>
      <vt:lpstr>Calibri</vt:lpstr>
      <vt:lpstr>Century</vt:lpstr>
      <vt:lpstr>Times New Roman</vt:lpstr>
      <vt:lpstr>Office テーマ</vt:lpstr>
      <vt:lpstr>PowerPoint プレゼンテーション</vt:lpstr>
    </vt:vector>
  </TitlesOfParts>
  <Company>東京工業大学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HARADA Makoto</dc:creator>
  <cp:lastModifiedBy>Microsoft Office ユーザー</cp:lastModifiedBy>
  <cp:revision>807</cp:revision>
  <cp:lastPrinted>2017-11-15T02:52:43Z</cp:lastPrinted>
  <dcterms:created xsi:type="dcterms:W3CDTF">2007-12-26T05:48:09Z</dcterms:created>
  <dcterms:modified xsi:type="dcterms:W3CDTF">2019-12-04T07:12:55Z</dcterms:modified>
</cp:coreProperties>
</file>