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332" r:id="rId2"/>
  </p:sldIdLst>
  <p:sldSz cx="7561263" cy="10693400"/>
  <p:notesSz cx="6802438" cy="9934575"/>
  <p:defaultTextStyle>
    <a:defPPr>
      <a:defRPr lang="ja-JP"/>
    </a:defPPr>
    <a:lvl1pPr algn="l" rtl="0" fontAlgn="base">
      <a:spcBef>
        <a:spcPct val="0"/>
      </a:spcBef>
      <a:spcAft>
        <a:spcPct val="0"/>
      </a:spcAft>
      <a:defRPr kumimoji="1" sz="1100" kern="1200">
        <a:solidFill>
          <a:schemeClr val="tx1"/>
        </a:solidFill>
        <a:latin typeface="Century" pitchFamily="18" charset="0"/>
        <a:ea typeface="ＭＳ Ｐゴシック" charset="-128"/>
        <a:cs typeface="+mn-cs"/>
      </a:defRPr>
    </a:lvl1pPr>
    <a:lvl2pPr marL="454025" indent="39688" algn="l" rtl="0" fontAlgn="base">
      <a:spcBef>
        <a:spcPct val="0"/>
      </a:spcBef>
      <a:spcAft>
        <a:spcPct val="0"/>
      </a:spcAft>
      <a:defRPr kumimoji="1" sz="1100" kern="1200">
        <a:solidFill>
          <a:schemeClr val="tx1"/>
        </a:solidFill>
        <a:latin typeface="Century" pitchFamily="18" charset="0"/>
        <a:ea typeface="ＭＳ Ｐゴシック" charset="-128"/>
        <a:cs typeface="+mn-cs"/>
      </a:defRPr>
    </a:lvl2pPr>
    <a:lvl3pPr marL="909638" indent="80963" algn="l" rtl="0" fontAlgn="base">
      <a:spcBef>
        <a:spcPct val="0"/>
      </a:spcBef>
      <a:spcAft>
        <a:spcPct val="0"/>
      </a:spcAft>
      <a:defRPr kumimoji="1" sz="1100" kern="1200">
        <a:solidFill>
          <a:schemeClr val="tx1"/>
        </a:solidFill>
        <a:latin typeface="Century" pitchFamily="18" charset="0"/>
        <a:ea typeface="ＭＳ Ｐゴシック" charset="-128"/>
        <a:cs typeface="+mn-cs"/>
      </a:defRPr>
    </a:lvl3pPr>
    <a:lvl4pPr marL="1368425" indent="120650" algn="l" rtl="0" fontAlgn="base">
      <a:spcBef>
        <a:spcPct val="0"/>
      </a:spcBef>
      <a:spcAft>
        <a:spcPct val="0"/>
      </a:spcAft>
      <a:defRPr kumimoji="1" sz="1100" kern="1200">
        <a:solidFill>
          <a:schemeClr val="tx1"/>
        </a:solidFill>
        <a:latin typeface="Century" pitchFamily="18" charset="0"/>
        <a:ea typeface="ＭＳ Ｐゴシック" charset="-128"/>
        <a:cs typeface="+mn-cs"/>
      </a:defRPr>
    </a:lvl4pPr>
    <a:lvl5pPr marL="1824038" indent="161925" algn="l" rtl="0" fontAlgn="base">
      <a:spcBef>
        <a:spcPct val="0"/>
      </a:spcBef>
      <a:spcAft>
        <a:spcPct val="0"/>
      </a:spcAft>
      <a:defRPr kumimoji="1" sz="1100" kern="1200">
        <a:solidFill>
          <a:schemeClr val="tx1"/>
        </a:solidFill>
        <a:latin typeface="Century" pitchFamily="18" charset="0"/>
        <a:ea typeface="ＭＳ Ｐゴシック" charset="-128"/>
        <a:cs typeface="+mn-cs"/>
      </a:defRPr>
    </a:lvl5pPr>
    <a:lvl6pPr marL="2286000" algn="l" defTabSz="914400" rtl="0" eaLnBrk="1" latinLnBrk="0" hangingPunct="1">
      <a:defRPr kumimoji="1" sz="1100" kern="1200">
        <a:solidFill>
          <a:schemeClr val="tx1"/>
        </a:solidFill>
        <a:latin typeface="Century" pitchFamily="18" charset="0"/>
        <a:ea typeface="ＭＳ Ｐゴシック" charset="-128"/>
        <a:cs typeface="+mn-cs"/>
      </a:defRPr>
    </a:lvl6pPr>
    <a:lvl7pPr marL="2743200" algn="l" defTabSz="914400" rtl="0" eaLnBrk="1" latinLnBrk="0" hangingPunct="1">
      <a:defRPr kumimoji="1" sz="1100" kern="1200">
        <a:solidFill>
          <a:schemeClr val="tx1"/>
        </a:solidFill>
        <a:latin typeface="Century" pitchFamily="18" charset="0"/>
        <a:ea typeface="ＭＳ Ｐゴシック" charset="-128"/>
        <a:cs typeface="+mn-cs"/>
      </a:defRPr>
    </a:lvl7pPr>
    <a:lvl8pPr marL="3200400" algn="l" defTabSz="914400" rtl="0" eaLnBrk="1" latinLnBrk="0" hangingPunct="1">
      <a:defRPr kumimoji="1" sz="1100" kern="1200">
        <a:solidFill>
          <a:schemeClr val="tx1"/>
        </a:solidFill>
        <a:latin typeface="Century" pitchFamily="18" charset="0"/>
        <a:ea typeface="ＭＳ Ｐゴシック" charset="-128"/>
        <a:cs typeface="+mn-cs"/>
      </a:defRPr>
    </a:lvl8pPr>
    <a:lvl9pPr marL="3657600" algn="l" defTabSz="914400" rtl="0" eaLnBrk="1" latinLnBrk="0" hangingPunct="1">
      <a:defRPr kumimoji="1" sz="1100" kern="1200">
        <a:solidFill>
          <a:schemeClr val="tx1"/>
        </a:solidFill>
        <a:latin typeface="Century" pitchFamily="18" charset="0"/>
        <a:ea typeface="ＭＳ Ｐゴシック" charset="-128"/>
        <a:cs typeface="+mn-cs"/>
      </a:defRPr>
    </a:lvl9pPr>
  </p:defaultTextStyle>
  <p:extLst>
    <p:ext uri="{EFAFB233-063F-42B5-8137-9DF3F51BA10A}">
      <p15:sldGuideLst xmlns:p15="http://schemas.microsoft.com/office/powerpoint/2012/main">
        <p15:guide id="1" orient="horz" pos="3368">
          <p15:clr>
            <a:srgbClr val="A4A3A4"/>
          </p15:clr>
        </p15:guide>
        <p15:guide id="2" pos="238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ayash0r" initials="H.H"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00FF"/>
    <a:srgbClr val="FF66CC"/>
    <a:srgbClr val="D60093"/>
    <a:srgbClr val="FF0066"/>
    <a:srgbClr val="CC0099"/>
    <a:srgbClr val="FFCCFF"/>
    <a:srgbClr val="990099"/>
    <a:srgbClr val="FF0000"/>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29" autoAdjust="0"/>
    <p:restoredTop sz="95438" autoAdjust="0"/>
  </p:normalViewPr>
  <p:slideViewPr>
    <p:cSldViewPr snapToGrid="0">
      <p:cViewPr>
        <p:scale>
          <a:sx n="100" d="100"/>
          <a:sy n="100" d="100"/>
        </p:scale>
        <p:origin x="1020" y="36"/>
      </p:cViewPr>
      <p:guideLst>
        <p:guide orient="horz" pos="3368"/>
        <p:guide pos="238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9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bwMode="auto">
          <a:xfrm>
            <a:off x="2" y="1"/>
            <a:ext cx="2948311" cy="496969"/>
          </a:xfrm>
          <a:prstGeom prst="rect">
            <a:avLst/>
          </a:prstGeom>
          <a:noFill/>
          <a:ln w="9525">
            <a:noFill/>
            <a:miter lim="800000"/>
            <a:headEnd/>
            <a:tailEnd/>
          </a:ln>
        </p:spPr>
        <p:txBody>
          <a:bodyPr vert="horz" wrap="square" lIns="88262" tIns="44131" rIns="88262" bIns="44131" numCol="1" anchor="t" anchorCtr="0" compatLnSpc="1">
            <a:prstTxWarp prst="textNoShape">
              <a:avLst/>
            </a:prstTxWarp>
          </a:bodyPr>
          <a:lstStyle>
            <a:lvl1pPr defTabSz="913504">
              <a:defRPr>
                <a:latin typeface="Calibri" pitchFamily="34" charset="0"/>
                <a:ea typeface="ＭＳ Ｐゴシック" pitchFamily="50" charset="-128"/>
              </a:defRPr>
            </a:lvl1pPr>
          </a:lstStyle>
          <a:p>
            <a:pPr>
              <a:defRPr/>
            </a:pPr>
            <a:endParaRPr lang="ja-JP" altLang="en-US"/>
          </a:p>
        </p:txBody>
      </p:sp>
      <p:sp>
        <p:nvSpPr>
          <p:cNvPr id="3" name="日付プレースホルダ 2"/>
          <p:cNvSpPr>
            <a:spLocks noGrp="1"/>
          </p:cNvSpPr>
          <p:nvPr>
            <p:ph type="dt" idx="1"/>
          </p:nvPr>
        </p:nvSpPr>
        <p:spPr bwMode="auto">
          <a:xfrm>
            <a:off x="3852524" y="1"/>
            <a:ext cx="2948310" cy="496969"/>
          </a:xfrm>
          <a:prstGeom prst="rect">
            <a:avLst/>
          </a:prstGeom>
          <a:noFill/>
          <a:ln w="9525">
            <a:noFill/>
            <a:miter lim="800000"/>
            <a:headEnd/>
            <a:tailEnd/>
          </a:ln>
        </p:spPr>
        <p:txBody>
          <a:bodyPr vert="horz" wrap="square" lIns="88262" tIns="44131" rIns="88262" bIns="44131" numCol="1" anchor="t" anchorCtr="0" compatLnSpc="1">
            <a:prstTxWarp prst="textNoShape">
              <a:avLst/>
            </a:prstTxWarp>
          </a:bodyPr>
          <a:lstStyle>
            <a:lvl1pPr algn="r" defTabSz="913504">
              <a:defRPr>
                <a:latin typeface="Calibri" pitchFamily="34" charset="0"/>
                <a:ea typeface="ＭＳ Ｐゴシック" pitchFamily="50" charset="-128"/>
              </a:defRPr>
            </a:lvl1pPr>
          </a:lstStyle>
          <a:p>
            <a:pPr>
              <a:defRPr/>
            </a:pPr>
            <a:fld id="{A5C17CBA-0B6D-440A-9DA9-72DD030FFA12}" type="datetimeFigureOut">
              <a:rPr lang="ja-JP" altLang="en-US"/>
              <a:pPr>
                <a:defRPr/>
              </a:pPr>
              <a:t>2019/9/19</a:t>
            </a:fld>
            <a:endParaRPr lang="en-US" altLang="ja-JP"/>
          </a:p>
        </p:txBody>
      </p:sp>
      <p:sp>
        <p:nvSpPr>
          <p:cNvPr id="4" name="スライド イメージ プレースホルダ 3"/>
          <p:cNvSpPr>
            <a:spLocks noGrp="1" noRot="1" noChangeAspect="1"/>
          </p:cNvSpPr>
          <p:nvPr>
            <p:ph type="sldImg" idx="2"/>
          </p:nvPr>
        </p:nvSpPr>
        <p:spPr>
          <a:xfrm>
            <a:off x="2084388" y="744538"/>
            <a:ext cx="2633662" cy="3725862"/>
          </a:xfrm>
          <a:prstGeom prst="rect">
            <a:avLst/>
          </a:prstGeom>
          <a:noFill/>
          <a:ln w="12700">
            <a:solidFill>
              <a:prstClr val="black"/>
            </a:solidFill>
          </a:ln>
        </p:spPr>
        <p:txBody>
          <a:bodyPr vert="horz" lIns="89027" tIns="44512" rIns="89027" bIns="44512" rtlCol="0" anchor="ctr"/>
          <a:lstStyle/>
          <a:p>
            <a:pPr lvl="0"/>
            <a:endParaRPr lang="ja-JP" altLang="en-US" noProof="0"/>
          </a:p>
        </p:txBody>
      </p:sp>
      <p:sp>
        <p:nvSpPr>
          <p:cNvPr id="5" name="ノート プレースホルダ 4"/>
          <p:cNvSpPr>
            <a:spLocks noGrp="1"/>
          </p:cNvSpPr>
          <p:nvPr>
            <p:ph type="body" sz="quarter" idx="3"/>
          </p:nvPr>
        </p:nvSpPr>
        <p:spPr bwMode="auto">
          <a:xfrm>
            <a:off x="679763" y="4718805"/>
            <a:ext cx="5442913" cy="4471117"/>
          </a:xfrm>
          <a:prstGeom prst="rect">
            <a:avLst/>
          </a:prstGeom>
          <a:noFill/>
          <a:ln w="9525">
            <a:noFill/>
            <a:miter lim="800000"/>
            <a:headEnd/>
            <a:tailEnd/>
          </a:ln>
        </p:spPr>
        <p:txBody>
          <a:bodyPr vert="horz" wrap="square" lIns="88262" tIns="44131" rIns="88262" bIns="44131"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bwMode="auto">
          <a:xfrm>
            <a:off x="2" y="9436009"/>
            <a:ext cx="2948311" cy="496968"/>
          </a:xfrm>
          <a:prstGeom prst="rect">
            <a:avLst/>
          </a:prstGeom>
          <a:noFill/>
          <a:ln w="9525">
            <a:noFill/>
            <a:miter lim="800000"/>
            <a:headEnd/>
            <a:tailEnd/>
          </a:ln>
        </p:spPr>
        <p:txBody>
          <a:bodyPr vert="horz" wrap="square" lIns="88262" tIns="44131" rIns="88262" bIns="44131" numCol="1" anchor="b" anchorCtr="0" compatLnSpc="1">
            <a:prstTxWarp prst="textNoShape">
              <a:avLst/>
            </a:prstTxWarp>
          </a:bodyPr>
          <a:lstStyle>
            <a:lvl1pPr defTabSz="913504">
              <a:defRPr>
                <a:latin typeface="Calibri" pitchFamily="34" charset="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5"/>
          </p:nvPr>
        </p:nvSpPr>
        <p:spPr bwMode="auto">
          <a:xfrm>
            <a:off x="3852524" y="9436009"/>
            <a:ext cx="2948310" cy="496968"/>
          </a:xfrm>
          <a:prstGeom prst="rect">
            <a:avLst/>
          </a:prstGeom>
          <a:noFill/>
          <a:ln w="9525">
            <a:noFill/>
            <a:miter lim="800000"/>
            <a:headEnd/>
            <a:tailEnd/>
          </a:ln>
        </p:spPr>
        <p:txBody>
          <a:bodyPr vert="horz" wrap="square" lIns="88262" tIns="44131" rIns="88262" bIns="44131" numCol="1" anchor="b" anchorCtr="0" compatLnSpc="1">
            <a:prstTxWarp prst="textNoShape">
              <a:avLst/>
            </a:prstTxWarp>
          </a:bodyPr>
          <a:lstStyle>
            <a:lvl1pPr algn="r" defTabSz="913504">
              <a:defRPr>
                <a:latin typeface="Calibri" pitchFamily="34" charset="0"/>
                <a:ea typeface="ＭＳ Ｐゴシック" pitchFamily="50" charset="-128"/>
              </a:defRPr>
            </a:lvl1pPr>
          </a:lstStyle>
          <a:p>
            <a:pPr>
              <a:defRPr/>
            </a:pPr>
            <a:fld id="{7EC9E342-F84B-4CDD-A5D9-E919BBE871E2}" type="slidenum">
              <a:rPr lang="ja-JP" altLang="en-US"/>
              <a:pPr>
                <a:defRPr/>
              </a:pPr>
              <a:t>‹#›</a:t>
            </a:fld>
            <a:endParaRPr lang="en-US" altLang="ja-JP"/>
          </a:p>
        </p:txBody>
      </p:sp>
    </p:spTree>
    <p:extLst>
      <p:ext uri="{BB962C8B-B14F-4D97-AF65-F5344CB8AC3E}">
        <p14:creationId xmlns:p14="http://schemas.microsoft.com/office/powerpoint/2010/main" val="29826459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4025" algn="l" rtl="0" eaLnBrk="0" fontAlgn="base" hangingPunct="0">
      <a:spcBef>
        <a:spcPct val="30000"/>
      </a:spcBef>
      <a:spcAft>
        <a:spcPct val="0"/>
      </a:spcAft>
      <a:defRPr kumimoji="1" sz="1200" kern="1200">
        <a:solidFill>
          <a:schemeClr val="tx1"/>
        </a:solidFill>
        <a:latin typeface="+mn-lt"/>
        <a:ea typeface="+mn-ea"/>
        <a:cs typeface="+mn-cs"/>
      </a:defRPr>
    </a:lvl2pPr>
    <a:lvl3pPr marL="909638" algn="l" rtl="0" eaLnBrk="0" fontAlgn="base" hangingPunct="0">
      <a:spcBef>
        <a:spcPct val="30000"/>
      </a:spcBef>
      <a:spcAft>
        <a:spcPct val="0"/>
      </a:spcAft>
      <a:defRPr kumimoji="1" sz="1200" kern="1200">
        <a:solidFill>
          <a:schemeClr val="tx1"/>
        </a:solidFill>
        <a:latin typeface="+mn-lt"/>
        <a:ea typeface="+mn-ea"/>
        <a:cs typeface="+mn-cs"/>
      </a:defRPr>
    </a:lvl3pPr>
    <a:lvl4pPr marL="1368425" algn="l" rtl="0" eaLnBrk="0" fontAlgn="base" hangingPunct="0">
      <a:spcBef>
        <a:spcPct val="30000"/>
      </a:spcBef>
      <a:spcAft>
        <a:spcPct val="0"/>
      </a:spcAft>
      <a:defRPr kumimoji="1" sz="1200" kern="1200">
        <a:solidFill>
          <a:schemeClr val="tx1"/>
        </a:solidFill>
        <a:latin typeface="+mn-lt"/>
        <a:ea typeface="+mn-ea"/>
        <a:cs typeface="+mn-cs"/>
      </a:defRPr>
    </a:lvl4pPr>
    <a:lvl5pPr marL="1824038" algn="l" rtl="0" eaLnBrk="0" fontAlgn="base" hangingPunct="0">
      <a:spcBef>
        <a:spcPct val="30000"/>
      </a:spcBef>
      <a:spcAft>
        <a:spcPct val="0"/>
      </a:spcAft>
      <a:defRPr kumimoji="1" sz="1200" kern="1200">
        <a:solidFill>
          <a:schemeClr val="tx1"/>
        </a:solidFill>
        <a:latin typeface="+mn-lt"/>
        <a:ea typeface="+mn-ea"/>
        <a:cs typeface="+mn-cs"/>
      </a:defRPr>
    </a:lvl5pPr>
    <a:lvl6pPr marL="2285712" algn="l" defTabSz="914285" rtl="0" eaLnBrk="1" latinLnBrk="0" hangingPunct="1">
      <a:defRPr kumimoji="1" sz="1200" kern="1200">
        <a:solidFill>
          <a:schemeClr val="tx1"/>
        </a:solidFill>
        <a:latin typeface="+mn-lt"/>
        <a:ea typeface="+mn-ea"/>
        <a:cs typeface="+mn-cs"/>
      </a:defRPr>
    </a:lvl6pPr>
    <a:lvl7pPr marL="2742854" algn="l" defTabSz="914285" rtl="0" eaLnBrk="1" latinLnBrk="0" hangingPunct="1">
      <a:defRPr kumimoji="1" sz="1200" kern="1200">
        <a:solidFill>
          <a:schemeClr val="tx1"/>
        </a:solidFill>
        <a:latin typeface="+mn-lt"/>
        <a:ea typeface="+mn-ea"/>
        <a:cs typeface="+mn-cs"/>
      </a:defRPr>
    </a:lvl7pPr>
    <a:lvl8pPr marL="3199996" algn="l" defTabSz="914285" rtl="0" eaLnBrk="1" latinLnBrk="0" hangingPunct="1">
      <a:defRPr kumimoji="1" sz="1200" kern="1200">
        <a:solidFill>
          <a:schemeClr val="tx1"/>
        </a:solidFill>
        <a:latin typeface="+mn-lt"/>
        <a:ea typeface="+mn-ea"/>
        <a:cs typeface="+mn-cs"/>
      </a:defRPr>
    </a:lvl8pPr>
    <a:lvl9pPr marL="3657138" algn="l" defTabSz="914285"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2531" name="ノート プレースホルダ 2"/>
          <p:cNvSpPr>
            <a:spLocks noGrp="1"/>
          </p:cNvSpPr>
          <p:nvPr>
            <p:ph type="body" idx="1"/>
          </p:nvPr>
        </p:nvSpPr>
        <p:spPr>
          <a:noFill/>
          <a:ln/>
        </p:spPr>
        <p:txBody>
          <a:bodyPr/>
          <a:lstStyle/>
          <a:p>
            <a:pPr eaLnBrk="1" hangingPunct="1">
              <a:spcBef>
                <a:spcPct val="0"/>
              </a:spcBef>
            </a:pPr>
            <a:endParaRPr lang="ja-JP" altLang="en-US" smtClean="0"/>
          </a:p>
        </p:txBody>
      </p:sp>
      <p:sp>
        <p:nvSpPr>
          <p:cNvPr id="22532" name="スライド番号プレースホルダ 3"/>
          <p:cNvSpPr>
            <a:spLocks noGrp="1"/>
          </p:cNvSpPr>
          <p:nvPr>
            <p:ph type="sldNum" sz="quarter" idx="5"/>
          </p:nvPr>
        </p:nvSpPr>
        <p:spPr>
          <a:noFill/>
        </p:spPr>
        <p:txBody>
          <a:bodyPr/>
          <a:lstStyle/>
          <a:p>
            <a:pPr defTabSz="912018"/>
            <a:fld id="{A264A3E4-959C-4B14-8037-0730F42D66CA}" type="slidenum">
              <a:rPr lang="ja-JP" altLang="en-US" smtClean="0">
                <a:ea typeface="ＭＳ Ｐゴシック" charset="-128"/>
              </a:rPr>
              <a:pPr defTabSz="912018"/>
              <a:t>1</a:t>
            </a:fld>
            <a:endParaRPr lang="en-US" altLang="ja-JP" smtClean="0">
              <a:ea typeface="ＭＳ Ｐゴシック" charset="-128"/>
            </a:endParaRPr>
          </a:p>
        </p:txBody>
      </p:sp>
    </p:spTree>
    <p:extLst>
      <p:ext uri="{BB962C8B-B14F-4D97-AF65-F5344CB8AC3E}">
        <p14:creationId xmlns:p14="http://schemas.microsoft.com/office/powerpoint/2010/main" val="2008273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2" y="3077282"/>
            <a:ext cx="5829300" cy="2123369"/>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2" y="5613400"/>
            <a:ext cx="4800600" cy="2531533"/>
          </a:xfrm>
        </p:spPr>
        <p:txBody>
          <a:bodyPr/>
          <a:lstStyle>
            <a:lvl1pPr marL="0" indent="0" algn="ctr">
              <a:buNone/>
              <a:defRPr>
                <a:solidFill>
                  <a:schemeClr val="tx1">
                    <a:tint val="75000"/>
                  </a:schemeClr>
                </a:solidFill>
              </a:defRPr>
            </a:lvl1pPr>
            <a:lvl2pPr marL="457142" indent="0" algn="ctr">
              <a:buNone/>
              <a:defRPr>
                <a:solidFill>
                  <a:schemeClr val="tx1">
                    <a:tint val="75000"/>
                  </a:schemeClr>
                </a:solidFill>
              </a:defRPr>
            </a:lvl2pPr>
            <a:lvl3pPr marL="914285" indent="0" algn="ctr">
              <a:buNone/>
              <a:defRPr>
                <a:solidFill>
                  <a:schemeClr val="tx1">
                    <a:tint val="75000"/>
                  </a:schemeClr>
                </a:solidFill>
              </a:defRPr>
            </a:lvl3pPr>
            <a:lvl4pPr marL="1371426" indent="0" algn="ctr">
              <a:buNone/>
              <a:defRPr>
                <a:solidFill>
                  <a:schemeClr val="tx1">
                    <a:tint val="75000"/>
                  </a:schemeClr>
                </a:solidFill>
              </a:defRPr>
            </a:lvl4pPr>
            <a:lvl5pPr marL="1828569" indent="0" algn="ctr">
              <a:buNone/>
              <a:defRPr>
                <a:solidFill>
                  <a:schemeClr val="tx1">
                    <a:tint val="75000"/>
                  </a:schemeClr>
                </a:solidFill>
              </a:defRPr>
            </a:lvl5pPr>
            <a:lvl6pPr marL="2285712" indent="0" algn="ctr">
              <a:buNone/>
              <a:defRPr>
                <a:solidFill>
                  <a:schemeClr val="tx1">
                    <a:tint val="75000"/>
                  </a:schemeClr>
                </a:solidFill>
              </a:defRPr>
            </a:lvl6pPr>
            <a:lvl7pPr marL="2742854" indent="0" algn="ctr">
              <a:buNone/>
              <a:defRPr>
                <a:solidFill>
                  <a:schemeClr val="tx1">
                    <a:tint val="75000"/>
                  </a:schemeClr>
                </a:solidFill>
              </a:defRPr>
            </a:lvl7pPr>
            <a:lvl8pPr marL="3199996" indent="0" algn="ctr">
              <a:buNone/>
              <a:defRPr>
                <a:solidFill>
                  <a:schemeClr val="tx1">
                    <a:tint val="75000"/>
                  </a:schemeClr>
                </a:solidFill>
              </a:defRPr>
            </a:lvl8pPr>
            <a:lvl9pPr marL="3657138"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a:ln/>
        </p:spPr>
        <p:txBody>
          <a:bodyPr/>
          <a:lstStyle>
            <a:lvl1pPr>
              <a:defRPr/>
            </a:lvl1pPr>
          </a:lstStyle>
          <a:p>
            <a:pPr>
              <a:defRPr/>
            </a:pPr>
            <a:fld id="{3E8EABA0-C9BA-4D55-8A16-DF5E323238EC}" type="datetimeFigureOut">
              <a:rPr lang="ja-JP" altLang="en-US"/>
              <a:pPr>
                <a:defRPr/>
              </a:pPr>
              <a:t>2019/9/19</a:t>
            </a:fld>
            <a:endParaRPr lang="en-US" altLang="ja-JP"/>
          </a:p>
        </p:txBody>
      </p:sp>
      <p:sp>
        <p:nvSpPr>
          <p:cNvPr id="5"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ln/>
        </p:spPr>
        <p:txBody>
          <a:bodyPr/>
          <a:lstStyle>
            <a:lvl1pPr>
              <a:defRPr/>
            </a:lvl1pPr>
          </a:lstStyle>
          <a:p>
            <a:pPr>
              <a:defRPr/>
            </a:pPr>
            <a:fld id="{E8557E40-C82E-4C73-907F-D371C93A7026}" type="slidenum">
              <a:rPr lang="ja-JP" altLang="en-US"/>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a:ln/>
        </p:spPr>
        <p:txBody>
          <a:bodyPr/>
          <a:lstStyle>
            <a:lvl1pPr>
              <a:defRPr/>
            </a:lvl1pPr>
          </a:lstStyle>
          <a:p>
            <a:pPr>
              <a:defRPr/>
            </a:pPr>
            <a:fld id="{A1DF46A1-E059-419F-B449-376CC649F0BE}" type="datetimeFigureOut">
              <a:rPr lang="ja-JP" altLang="en-US"/>
              <a:pPr>
                <a:defRPr/>
              </a:pPr>
              <a:t>2019/9/19</a:t>
            </a:fld>
            <a:endParaRPr lang="en-US" altLang="ja-JP"/>
          </a:p>
        </p:txBody>
      </p:sp>
      <p:sp>
        <p:nvSpPr>
          <p:cNvPr id="5"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ln/>
        </p:spPr>
        <p:txBody>
          <a:bodyPr/>
          <a:lstStyle>
            <a:lvl1pPr>
              <a:defRPr/>
            </a:lvl1pPr>
          </a:lstStyle>
          <a:p>
            <a:pPr>
              <a:defRPr/>
            </a:pPr>
            <a:fld id="{868CC680-FFF8-461D-A3CC-0EA62076093C}" type="slidenum">
              <a:rPr lang="ja-JP" altLang="en-US"/>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57177" y="573264"/>
            <a:ext cx="3357564" cy="1220822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a:ln/>
        </p:spPr>
        <p:txBody>
          <a:bodyPr/>
          <a:lstStyle>
            <a:lvl1pPr>
              <a:defRPr/>
            </a:lvl1pPr>
          </a:lstStyle>
          <a:p>
            <a:pPr>
              <a:defRPr/>
            </a:pPr>
            <a:fld id="{96BBE553-E06C-48E4-B04F-5D430FC9451B}" type="datetimeFigureOut">
              <a:rPr lang="ja-JP" altLang="en-US"/>
              <a:pPr>
                <a:defRPr/>
              </a:pPr>
              <a:t>2019/9/19</a:t>
            </a:fld>
            <a:endParaRPr lang="en-US" altLang="ja-JP"/>
          </a:p>
        </p:txBody>
      </p:sp>
      <p:sp>
        <p:nvSpPr>
          <p:cNvPr id="5"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ln/>
        </p:spPr>
        <p:txBody>
          <a:bodyPr/>
          <a:lstStyle>
            <a:lvl1pPr>
              <a:defRPr/>
            </a:lvl1pPr>
          </a:lstStyle>
          <a:p>
            <a:pPr>
              <a:defRPr/>
            </a:pPr>
            <a:fld id="{F4063B2F-DBE8-40B8-B6CD-6D505855FF8D}" type="slidenum">
              <a:rPr lang="ja-JP" altLang="en-US"/>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a:ln/>
        </p:spPr>
        <p:txBody>
          <a:bodyPr/>
          <a:lstStyle>
            <a:lvl1pPr>
              <a:defRPr/>
            </a:lvl1pPr>
          </a:lstStyle>
          <a:p>
            <a:pPr>
              <a:defRPr/>
            </a:pPr>
            <a:fld id="{10D0506D-DD95-4761-98A9-C9291FA2A15E}" type="datetimeFigureOut">
              <a:rPr lang="ja-JP" altLang="en-US"/>
              <a:pPr>
                <a:defRPr/>
              </a:pPr>
              <a:t>2019/9/19</a:t>
            </a:fld>
            <a:endParaRPr lang="en-US" altLang="ja-JP"/>
          </a:p>
        </p:txBody>
      </p:sp>
      <p:sp>
        <p:nvSpPr>
          <p:cNvPr id="5"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ln/>
        </p:spPr>
        <p:txBody>
          <a:bodyPr/>
          <a:lstStyle>
            <a:lvl1pPr>
              <a:defRPr/>
            </a:lvl1pPr>
          </a:lstStyle>
          <a:p>
            <a:pPr>
              <a:defRPr/>
            </a:pPr>
            <a:fld id="{4C586387-CE7F-4CEC-99C9-0C388F580A4D}" type="slidenum">
              <a:rPr lang="ja-JP" altLang="en-US"/>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7" y="6365525"/>
            <a:ext cx="5829300" cy="1967442"/>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737" y="4198586"/>
            <a:ext cx="5829300" cy="2166937"/>
          </a:xfrm>
        </p:spPr>
        <p:txBody>
          <a:bodyPr anchor="b"/>
          <a:lstStyle>
            <a:lvl1pPr marL="0" indent="0">
              <a:buNone/>
              <a:defRPr sz="2000">
                <a:solidFill>
                  <a:schemeClr val="tx1">
                    <a:tint val="75000"/>
                  </a:schemeClr>
                </a:solidFill>
              </a:defRPr>
            </a:lvl1pPr>
            <a:lvl2pPr marL="457142" indent="0">
              <a:buNone/>
              <a:defRPr sz="1900">
                <a:solidFill>
                  <a:schemeClr val="tx1">
                    <a:tint val="75000"/>
                  </a:schemeClr>
                </a:solidFill>
              </a:defRPr>
            </a:lvl2pPr>
            <a:lvl3pPr marL="914285" indent="0">
              <a:buNone/>
              <a:defRPr sz="1600">
                <a:solidFill>
                  <a:schemeClr val="tx1">
                    <a:tint val="75000"/>
                  </a:schemeClr>
                </a:solidFill>
              </a:defRPr>
            </a:lvl3pPr>
            <a:lvl4pPr marL="1371426" indent="0">
              <a:buNone/>
              <a:defRPr sz="1400">
                <a:solidFill>
                  <a:schemeClr val="tx1">
                    <a:tint val="75000"/>
                  </a:schemeClr>
                </a:solidFill>
              </a:defRPr>
            </a:lvl4pPr>
            <a:lvl5pPr marL="1828569" indent="0">
              <a:buNone/>
              <a:defRPr sz="1400">
                <a:solidFill>
                  <a:schemeClr val="tx1">
                    <a:tint val="75000"/>
                  </a:schemeClr>
                </a:solidFill>
              </a:defRPr>
            </a:lvl5pPr>
            <a:lvl6pPr marL="2285712" indent="0">
              <a:buNone/>
              <a:defRPr sz="1400">
                <a:solidFill>
                  <a:schemeClr val="tx1">
                    <a:tint val="75000"/>
                  </a:schemeClr>
                </a:solidFill>
              </a:defRPr>
            </a:lvl6pPr>
            <a:lvl7pPr marL="2742854" indent="0">
              <a:buNone/>
              <a:defRPr sz="1400">
                <a:solidFill>
                  <a:schemeClr val="tx1">
                    <a:tint val="75000"/>
                  </a:schemeClr>
                </a:solidFill>
              </a:defRPr>
            </a:lvl7pPr>
            <a:lvl8pPr marL="3199996" indent="0">
              <a:buNone/>
              <a:defRPr sz="1400">
                <a:solidFill>
                  <a:schemeClr val="tx1">
                    <a:tint val="75000"/>
                  </a:schemeClr>
                </a:solidFill>
              </a:defRPr>
            </a:lvl8pPr>
            <a:lvl9pPr marL="3657138"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a:ln/>
        </p:spPr>
        <p:txBody>
          <a:bodyPr/>
          <a:lstStyle>
            <a:lvl1pPr>
              <a:defRPr/>
            </a:lvl1pPr>
          </a:lstStyle>
          <a:p>
            <a:pPr>
              <a:defRPr/>
            </a:pPr>
            <a:fld id="{0170E096-5A8F-4929-9D42-02EA0F6C77DB}" type="datetimeFigureOut">
              <a:rPr lang="ja-JP" altLang="en-US"/>
              <a:pPr>
                <a:defRPr/>
              </a:pPr>
              <a:t>2019/9/19</a:t>
            </a:fld>
            <a:endParaRPr lang="en-US" altLang="ja-JP"/>
          </a:p>
        </p:txBody>
      </p:sp>
      <p:sp>
        <p:nvSpPr>
          <p:cNvPr id="5"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ln/>
        </p:spPr>
        <p:txBody>
          <a:bodyPr/>
          <a:lstStyle>
            <a:lvl1pPr>
              <a:defRPr/>
            </a:lvl1pPr>
          </a:lstStyle>
          <a:p>
            <a:pPr>
              <a:defRPr/>
            </a:pPr>
            <a:fld id="{E2BF7808-C65F-40A3-BA01-5E0AE9EF44BF}" type="slidenum">
              <a:rPr lang="ja-JP" altLang="en-US"/>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57177" y="3338691"/>
            <a:ext cx="2257425" cy="9442803"/>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2628902" y="3338691"/>
            <a:ext cx="2257425" cy="9442803"/>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a:ln/>
        </p:spPr>
        <p:txBody>
          <a:bodyPr/>
          <a:lstStyle>
            <a:lvl1pPr>
              <a:defRPr/>
            </a:lvl1pPr>
          </a:lstStyle>
          <a:p>
            <a:pPr>
              <a:defRPr/>
            </a:pPr>
            <a:fld id="{A276B83A-10B1-4707-94EF-D6F525AD4096}" type="datetimeFigureOut">
              <a:rPr lang="ja-JP" altLang="en-US"/>
              <a:pPr>
                <a:defRPr/>
              </a:pPr>
              <a:t>2019/9/19</a:t>
            </a:fld>
            <a:endParaRPr lang="en-US" altLang="ja-JP"/>
          </a:p>
        </p:txBody>
      </p:sp>
      <p:sp>
        <p:nvSpPr>
          <p:cNvPr id="6"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a:ln/>
        </p:spPr>
        <p:txBody>
          <a:bodyPr/>
          <a:lstStyle>
            <a:lvl1pPr>
              <a:defRPr/>
            </a:lvl1pPr>
          </a:lstStyle>
          <a:p>
            <a:pPr>
              <a:defRPr/>
            </a:pPr>
            <a:fld id="{07355D9B-FEE1-40F4-9884-78044FE28411}" type="slidenum">
              <a:rPr lang="ja-JP" altLang="en-US"/>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1" y="2217387"/>
            <a:ext cx="3030141" cy="924101"/>
          </a:xfrm>
        </p:spPr>
        <p:txBody>
          <a:bodyPr anchor="b"/>
          <a:lstStyle>
            <a:lvl1pPr marL="0" indent="0">
              <a:buNone/>
              <a:defRPr sz="2400" b="1"/>
            </a:lvl1pPr>
            <a:lvl2pPr marL="457142" indent="0">
              <a:buNone/>
              <a:defRPr sz="2000" b="1"/>
            </a:lvl2pPr>
            <a:lvl3pPr marL="914285" indent="0">
              <a:buNone/>
              <a:defRPr sz="1900" b="1"/>
            </a:lvl3pPr>
            <a:lvl4pPr marL="1371426" indent="0">
              <a:buNone/>
              <a:defRPr sz="1600" b="1"/>
            </a:lvl4pPr>
            <a:lvl5pPr marL="1828569" indent="0">
              <a:buNone/>
              <a:defRPr sz="1600" b="1"/>
            </a:lvl5pPr>
            <a:lvl6pPr marL="2285712" indent="0">
              <a:buNone/>
              <a:defRPr sz="1600" b="1"/>
            </a:lvl6pPr>
            <a:lvl7pPr marL="2742854" indent="0">
              <a:buNone/>
              <a:defRPr sz="1600" b="1"/>
            </a:lvl7pPr>
            <a:lvl8pPr marL="3199996" indent="0">
              <a:buNone/>
              <a:defRPr sz="1600" b="1"/>
            </a:lvl8pPr>
            <a:lvl9pPr marL="3657138"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1" y="3141486"/>
            <a:ext cx="3030141" cy="5707416"/>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71" y="2217387"/>
            <a:ext cx="3031331" cy="924101"/>
          </a:xfrm>
        </p:spPr>
        <p:txBody>
          <a:bodyPr anchor="b"/>
          <a:lstStyle>
            <a:lvl1pPr marL="0" indent="0">
              <a:buNone/>
              <a:defRPr sz="2400" b="1"/>
            </a:lvl1pPr>
            <a:lvl2pPr marL="457142" indent="0">
              <a:buNone/>
              <a:defRPr sz="2000" b="1"/>
            </a:lvl2pPr>
            <a:lvl3pPr marL="914285" indent="0">
              <a:buNone/>
              <a:defRPr sz="1900" b="1"/>
            </a:lvl3pPr>
            <a:lvl4pPr marL="1371426" indent="0">
              <a:buNone/>
              <a:defRPr sz="1600" b="1"/>
            </a:lvl4pPr>
            <a:lvl5pPr marL="1828569" indent="0">
              <a:buNone/>
              <a:defRPr sz="1600" b="1"/>
            </a:lvl5pPr>
            <a:lvl6pPr marL="2285712" indent="0">
              <a:buNone/>
              <a:defRPr sz="1600" b="1"/>
            </a:lvl6pPr>
            <a:lvl7pPr marL="2742854" indent="0">
              <a:buNone/>
              <a:defRPr sz="1600" b="1"/>
            </a:lvl7pPr>
            <a:lvl8pPr marL="3199996" indent="0">
              <a:buNone/>
              <a:defRPr sz="1600" b="1"/>
            </a:lvl8pPr>
            <a:lvl9pPr marL="3657138"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3771" y="3141486"/>
            <a:ext cx="3031331" cy="5707416"/>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a:ln/>
        </p:spPr>
        <p:txBody>
          <a:bodyPr/>
          <a:lstStyle>
            <a:lvl1pPr>
              <a:defRPr/>
            </a:lvl1pPr>
          </a:lstStyle>
          <a:p>
            <a:pPr>
              <a:defRPr/>
            </a:pPr>
            <a:fld id="{169E5D27-BD4E-489B-89C5-85CC93E30248}" type="datetimeFigureOut">
              <a:rPr lang="ja-JP" altLang="en-US"/>
              <a:pPr>
                <a:defRPr/>
              </a:pPr>
              <a:t>2019/9/19</a:t>
            </a:fld>
            <a:endParaRPr lang="en-US" altLang="ja-JP"/>
          </a:p>
        </p:txBody>
      </p:sp>
      <p:sp>
        <p:nvSpPr>
          <p:cNvPr id="8"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a:ln/>
        </p:spPr>
        <p:txBody>
          <a:bodyPr/>
          <a:lstStyle>
            <a:lvl1pPr>
              <a:defRPr/>
            </a:lvl1pPr>
          </a:lstStyle>
          <a:p>
            <a:pPr>
              <a:defRPr/>
            </a:pPr>
            <a:fld id="{F58847CE-7969-49CB-843C-E46DFED11543}" type="slidenum">
              <a:rPr lang="ja-JP" altLang="en-US"/>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a:ln/>
        </p:spPr>
        <p:txBody>
          <a:bodyPr/>
          <a:lstStyle>
            <a:lvl1pPr>
              <a:defRPr/>
            </a:lvl1pPr>
          </a:lstStyle>
          <a:p>
            <a:pPr>
              <a:defRPr/>
            </a:pPr>
            <a:fld id="{CE2C88F5-8912-4EE8-9BA9-56F9AB10559C}" type="datetimeFigureOut">
              <a:rPr lang="ja-JP" altLang="en-US"/>
              <a:pPr>
                <a:defRPr/>
              </a:pPr>
              <a:t>2019/9/19</a:t>
            </a:fld>
            <a:endParaRPr lang="en-US" altLang="ja-JP"/>
          </a:p>
        </p:txBody>
      </p:sp>
      <p:sp>
        <p:nvSpPr>
          <p:cNvPr id="4"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a:ln/>
        </p:spPr>
        <p:txBody>
          <a:bodyPr/>
          <a:lstStyle>
            <a:lvl1pPr>
              <a:defRPr/>
            </a:lvl1pPr>
          </a:lstStyle>
          <a:p>
            <a:pPr>
              <a:defRPr/>
            </a:pPr>
            <a:fld id="{28A8FC20-D583-4236-A326-D1E193765510}" type="slidenum">
              <a:rPr lang="ja-JP" altLang="en-US"/>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a:ln/>
        </p:spPr>
        <p:txBody>
          <a:bodyPr/>
          <a:lstStyle>
            <a:lvl1pPr>
              <a:defRPr/>
            </a:lvl1pPr>
          </a:lstStyle>
          <a:p>
            <a:pPr>
              <a:defRPr/>
            </a:pPr>
            <a:fld id="{B367852B-9D91-4DEE-8E83-4580E2442D5B}" type="datetimeFigureOut">
              <a:rPr lang="ja-JP" altLang="en-US"/>
              <a:pPr>
                <a:defRPr/>
              </a:pPr>
              <a:t>2019/9/19</a:t>
            </a:fld>
            <a:endParaRPr lang="en-US" altLang="ja-JP"/>
          </a:p>
        </p:txBody>
      </p:sp>
      <p:sp>
        <p:nvSpPr>
          <p:cNvPr id="3"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a:ln/>
        </p:spPr>
        <p:txBody>
          <a:bodyPr/>
          <a:lstStyle>
            <a:lvl1pPr>
              <a:defRPr/>
            </a:lvl1pPr>
          </a:lstStyle>
          <a:p>
            <a:pPr>
              <a:defRPr/>
            </a:pPr>
            <a:fld id="{BD75ED07-E00E-4E35-BA51-F9E3077F8879}" type="slidenum">
              <a:rPr lang="ja-JP" altLang="en-US"/>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8"/>
            <a:ext cx="2256235" cy="167851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90" y="394409"/>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1" y="2072923"/>
            <a:ext cx="2256235" cy="6775980"/>
          </a:xfrm>
        </p:spPr>
        <p:txBody>
          <a:bodyPr/>
          <a:lstStyle>
            <a:lvl1pPr marL="0" indent="0">
              <a:buNone/>
              <a:defRPr sz="1400"/>
            </a:lvl1pPr>
            <a:lvl2pPr marL="457142" indent="0">
              <a:buNone/>
              <a:defRPr sz="1200"/>
            </a:lvl2pPr>
            <a:lvl3pPr marL="914285" indent="0">
              <a:buNone/>
              <a:defRPr sz="1000"/>
            </a:lvl3pPr>
            <a:lvl4pPr marL="1371426" indent="0">
              <a:buNone/>
              <a:defRPr sz="900"/>
            </a:lvl4pPr>
            <a:lvl5pPr marL="1828569" indent="0">
              <a:buNone/>
              <a:defRPr sz="900"/>
            </a:lvl5pPr>
            <a:lvl6pPr marL="2285712" indent="0">
              <a:buNone/>
              <a:defRPr sz="900"/>
            </a:lvl6pPr>
            <a:lvl7pPr marL="2742854" indent="0">
              <a:buNone/>
              <a:defRPr sz="900"/>
            </a:lvl7pPr>
            <a:lvl8pPr marL="3199996" indent="0">
              <a:buNone/>
              <a:defRPr sz="900"/>
            </a:lvl8pPr>
            <a:lvl9pPr marL="3657138"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a:ln/>
        </p:spPr>
        <p:txBody>
          <a:bodyPr/>
          <a:lstStyle>
            <a:lvl1pPr>
              <a:defRPr/>
            </a:lvl1pPr>
          </a:lstStyle>
          <a:p>
            <a:pPr>
              <a:defRPr/>
            </a:pPr>
            <a:fld id="{BD75A622-5D6F-48EA-830D-095015F37EF7}" type="datetimeFigureOut">
              <a:rPr lang="ja-JP" altLang="en-US"/>
              <a:pPr>
                <a:defRPr/>
              </a:pPr>
              <a:t>2019/9/19</a:t>
            </a:fld>
            <a:endParaRPr lang="en-US" altLang="ja-JP"/>
          </a:p>
        </p:txBody>
      </p:sp>
      <p:sp>
        <p:nvSpPr>
          <p:cNvPr id="6"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a:ln/>
        </p:spPr>
        <p:txBody>
          <a:bodyPr/>
          <a:lstStyle>
            <a:lvl1pPr>
              <a:defRPr/>
            </a:lvl1pPr>
          </a:lstStyle>
          <a:p>
            <a:pPr>
              <a:defRPr/>
            </a:pPr>
            <a:fld id="{5ADD8D85-81FB-41D3-AE7D-D7877896CDFA}" type="slidenum">
              <a:rPr lang="ja-JP" altLang="en-US"/>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2"/>
            <a:ext cx="4114800" cy="818622"/>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216" y="885119"/>
            <a:ext cx="4114800" cy="5943600"/>
          </a:xfrm>
        </p:spPr>
        <p:txBody>
          <a:bodyPr lIns="91428" tIns="45714" rIns="91428" bIns="45714" rtlCol="0">
            <a:normAutofit/>
          </a:bodyPr>
          <a:lstStyle>
            <a:lvl1pPr marL="0" indent="0">
              <a:buNone/>
              <a:defRPr sz="3200"/>
            </a:lvl1pPr>
            <a:lvl2pPr marL="457142" indent="0">
              <a:buNone/>
              <a:defRPr sz="2800"/>
            </a:lvl2pPr>
            <a:lvl3pPr marL="914285" indent="0">
              <a:buNone/>
              <a:defRPr sz="2400"/>
            </a:lvl3pPr>
            <a:lvl4pPr marL="1371426" indent="0">
              <a:buNone/>
              <a:defRPr sz="2000"/>
            </a:lvl4pPr>
            <a:lvl5pPr marL="1828569" indent="0">
              <a:buNone/>
              <a:defRPr sz="2000"/>
            </a:lvl5pPr>
            <a:lvl6pPr marL="2285712" indent="0">
              <a:buNone/>
              <a:defRPr sz="2000"/>
            </a:lvl6pPr>
            <a:lvl7pPr marL="2742854" indent="0">
              <a:buNone/>
              <a:defRPr sz="2000"/>
            </a:lvl7pPr>
            <a:lvl8pPr marL="3199996" indent="0">
              <a:buNone/>
              <a:defRPr sz="2000"/>
            </a:lvl8pPr>
            <a:lvl9pPr marL="3657138"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344216" y="7752822"/>
            <a:ext cx="4114800" cy="1162577"/>
          </a:xfrm>
        </p:spPr>
        <p:txBody>
          <a:bodyPr/>
          <a:lstStyle>
            <a:lvl1pPr marL="0" indent="0">
              <a:buNone/>
              <a:defRPr sz="1400"/>
            </a:lvl1pPr>
            <a:lvl2pPr marL="457142" indent="0">
              <a:buNone/>
              <a:defRPr sz="1200"/>
            </a:lvl2pPr>
            <a:lvl3pPr marL="914285" indent="0">
              <a:buNone/>
              <a:defRPr sz="1000"/>
            </a:lvl3pPr>
            <a:lvl4pPr marL="1371426" indent="0">
              <a:buNone/>
              <a:defRPr sz="900"/>
            </a:lvl4pPr>
            <a:lvl5pPr marL="1828569" indent="0">
              <a:buNone/>
              <a:defRPr sz="900"/>
            </a:lvl5pPr>
            <a:lvl6pPr marL="2285712" indent="0">
              <a:buNone/>
              <a:defRPr sz="900"/>
            </a:lvl6pPr>
            <a:lvl7pPr marL="2742854" indent="0">
              <a:buNone/>
              <a:defRPr sz="900"/>
            </a:lvl7pPr>
            <a:lvl8pPr marL="3199996" indent="0">
              <a:buNone/>
              <a:defRPr sz="900"/>
            </a:lvl8pPr>
            <a:lvl9pPr marL="3657138"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a:ln/>
        </p:spPr>
        <p:txBody>
          <a:bodyPr/>
          <a:lstStyle>
            <a:lvl1pPr>
              <a:defRPr/>
            </a:lvl1pPr>
          </a:lstStyle>
          <a:p>
            <a:pPr>
              <a:defRPr/>
            </a:pPr>
            <a:fld id="{354CF99D-5A9A-424D-A02B-4CF34FC69DCD}" type="datetimeFigureOut">
              <a:rPr lang="ja-JP" altLang="en-US"/>
              <a:pPr>
                <a:defRPr/>
              </a:pPr>
              <a:t>2019/9/19</a:t>
            </a:fld>
            <a:endParaRPr lang="en-US" altLang="ja-JP"/>
          </a:p>
        </p:txBody>
      </p:sp>
      <p:sp>
        <p:nvSpPr>
          <p:cNvPr id="6"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a:ln/>
        </p:spPr>
        <p:txBody>
          <a:bodyPr/>
          <a:lstStyle>
            <a:lvl1pPr>
              <a:defRPr/>
            </a:lvl1pPr>
          </a:lstStyle>
          <a:p>
            <a:pPr>
              <a:defRPr/>
            </a:pPr>
            <a:fld id="{59182A47-19BE-4F9B-816A-563C499D97B5}" type="slidenum">
              <a:rPr lang="ja-JP" altLang="en-US"/>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377825" y="428625"/>
            <a:ext cx="6805613" cy="1782763"/>
          </a:xfrm>
          <a:prstGeom prst="rect">
            <a:avLst/>
          </a:prstGeom>
          <a:noFill/>
          <a:ln w="9525">
            <a:noFill/>
            <a:miter lim="800000"/>
            <a:headEnd/>
            <a:tailEnd/>
          </a:ln>
        </p:spPr>
        <p:txBody>
          <a:bodyPr vert="horz" wrap="square" lIns="99556" tIns="49779" rIns="99556" bIns="49779"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377825" y="2495550"/>
            <a:ext cx="6805613" cy="7056438"/>
          </a:xfrm>
          <a:prstGeom prst="rect">
            <a:avLst/>
          </a:prstGeom>
          <a:noFill/>
          <a:ln w="9525">
            <a:noFill/>
            <a:miter lim="800000"/>
            <a:headEnd/>
            <a:tailEnd/>
          </a:ln>
        </p:spPr>
        <p:txBody>
          <a:bodyPr vert="horz" wrap="square" lIns="99556" tIns="49779" rIns="99556" bIns="49779"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bwMode="auto">
          <a:xfrm>
            <a:off x="377825" y="9912350"/>
            <a:ext cx="1765300" cy="568325"/>
          </a:xfrm>
          <a:prstGeom prst="rect">
            <a:avLst/>
          </a:prstGeom>
          <a:noFill/>
          <a:ln w="9525">
            <a:noFill/>
            <a:miter lim="800000"/>
            <a:headEnd/>
            <a:tailEnd/>
          </a:ln>
        </p:spPr>
        <p:txBody>
          <a:bodyPr vert="horz" wrap="square" lIns="99556" tIns="49779" rIns="99556" bIns="49779" numCol="1" anchor="ctr" anchorCtr="0" compatLnSpc="1">
            <a:prstTxWarp prst="textNoShape">
              <a:avLst/>
            </a:prstTxWarp>
          </a:bodyPr>
          <a:lstStyle>
            <a:lvl1pPr>
              <a:defRPr sz="1300">
                <a:solidFill>
                  <a:srgbClr val="898989"/>
                </a:solidFill>
                <a:ea typeface="ＭＳ 明朝" pitchFamily="17" charset="-128"/>
              </a:defRPr>
            </a:lvl1pPr>
          </a:lstStyle>
          <a:p>
            <a:pPr>
              <a:defRPr/>
            </a:pPr>
            <a:fld id="{68F2FF1B-4F33-4FB7-A271-DB2E58990E57}" type="datetimeFigureOut">
              <a:rPr lang="ja-JP" altLang="en-US"/>
              <a:pPr>
                <a:defRPr/>
              </a:pPr>
              <a:t>2019/9/19</a:t>
            </a:fld>
            <a:endParaRPr lang="en-US" altLang="ja-JP"/>
          </a:p>
        </p:txBody>
      </p:sp>
      <p:sp>
        <p:nvSpPr>
          <p:cNvPr id="5" name="フッター プレースホルダ 4"/>
          <p:cNvSpPr>
            <a:spLocks noGrp="1"/>
          </p:cNvSpPr>
          <p:nvPr>
            <p:ph type="ftr" sz="quarter" idx="3"/>
          </p:nvPr>
        </p:nvSpPr>
        <p:spPr bwMode="auto">
          <a:xfrm>
            <a:off x="2582863" y="9912350"/>
            <a:ext cx="2395537" cy="568325"/>
          </a:xfrm>
          <a:prstGeom prst="rect">
            <a:avLst/>
          </a:prstGeom>
          <a:noFill/>
          <a:ln w="9525">
            <a:noFill/>
            <a:miter lim="800000"/>
            <a:headEnd/>
            <a:tailEnd/>
          </a:ln>
        </p:spPr>
        <p:txBody>
          <a:bodyPr vert="horz" wrap="square" lIns="99556" tIns="49779" rIns="99556" bIns="49779" numCol="1" anchor="ctr" anchorCtr="0" compatLnSpc="1">
            <a:prstTxWarp prst="textNoShape">
              <a:avLst/>
            </a:prstTxWarp>
          </a:bodyPr>
          <a:lstStyle>
            <a:lvl1pPr algn="ctr">
              <a:defRPr sz="1300">
                <a:solidFill>
                  <a:srgbClr val="898989"/>
                </a:solidFill>
                <a:ea typeface="ＭＳ 明朝" pitchFamily="17" charset="-128"/>
              </a:defRPr>
            </a:lvl1pPr>
          </a:lstStyle>
          <a:p>
            <a:pPr>
              <a:defRPr/>
            </a:pPr>
            <a:endParaRPr lang="ja-JP" altLang="en-US"/>
          </a:p>
        </p:txBody>
      </p:sp>
      <p:sp>
        <p:nvSpPr>
          <p:cNvPr id="6" name="スライド番号プレースホルダ 5"/>
          <p:cNvSpPr>
            <a:spLocks noGrp="1"/>
          </p:cNvSpPr>
          <p:nvPr>
            <p:ph type="sldNum" sz="quarter" idx="4"/>
          </p:nvPr>
        </p:nvSpPr>
        <p:spPr bwMode="auto">
          <a:xfrm>
            <a:off x="5418138" y="9912350"/>
            <a:ext cx="1765300" cy="568325"/>
          </a:xfrm>
          <a:prstGeom prst="rect">
            <a:avLst/>
          </a:prstGeom>
          <a:noFill/>
          <a:ln w="9525">
            <a:noFill/>
            <a:miter lim="800000"/>
            <a:headEnd/>
            <a:tailEnd/>
          </a:ln>
        </p:spPr>
        <p:txBody>
          <a:bodyPr vert="horz" wrap="square" lIns="99556" tIns="49779" rIns="99556" bIns="49779" numCol="1" anchor="ctr" anchorCtr="0" compatLnSpc="1">
            <a:prstTxWarp prst="textNoShape">
              <a:avLst/>
            </a:prstTxWarp>
          </a:bodyPr>
          <a:lstStyle>
            <a:lvl1pPr algn="r">
              <a:defRPr sz="1300">
                <a:solidFill>
                  <a:srgbClr val="898989"/>
                </a:solidFill>
                <a:ea typeface="ＭＳ 明朝" pitchFamily="17" charset="-128"/>
              </a:defRPr>
            </a:lvl1pPr>
          </a:lstStyle>
          <a:p>
            <a:pPr>
              <a:defRPr/>
            </a:pPr>
            <a:fld id="{6ABCF2A2-9A5D-4977-BD7C-3757359A97CB}"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2188" rtl="0" eaLnBrk="0" fontAlgn="base" hangingPunct="0">
        <a:spcBef>
          <a:spcPct val="0"/>
        </a:spcBef>
        <a:spcAft>
          <a:spcPct val="0"/>
        </a:spcAft>
        <a:defRPr kumimoji="1" sz="4800" kern="1200">
          <a:solidFill>
            <a:schemeClr val="tx1"/>
          </a:solidFill>
          <a:latin typeface="+mj-lt"/>
          <a:ea typeface="+mj-ea"/>
          <a:cs typeface="+mj-cs"/>
        </a:defRPr>
      </a:lvl1pPr>
      <a:lvl2pPr algn="ctr" defTabSz="992188" rtl="0" eaLnBrk="0" fontAlgn="base" hangingPunct="0">
        <a:spcBef>
          <a:spcPct val="0"/>
        </a:spcBef>
        <a:spcAft>
          <a:spcPct val="0"/>
        </a:spcAft>
        <a:defRPr kumimoji="1" sz="4800">
          <a:solidFill>
            <a:schemeClr val="tx1"/>
          </a:solidFill>
          <a:latin typeface="Arial" charset="0"/>
          <a:ea typeface="ＭＳ ゴシック" pitchFamily="49" charset="-128"/>
        </a:defRPr>
      </a:lvl2pPr>
      <a:lvl3pPr algn="ctr" defTabSz="992188" rtl="0" eaLnBrk="0" fontAlgn="base" hangingPunct="0">
        <a:spcBef>
          <a:spcPct val="0"/>
        </a:spcBef>
        <a:spcAft>
          <a:spcPct val="0"/>
        </a:spcAft>
        <a:defRPr kumimoji="1" sz="4800">
          <a:solidFill>
            <a:schemeClr val="tx1"/>
          </a:solidFill>
          <a:latin typeface="Arial" charset="0"/>
          <a:ea typeface="ＭＳ ゴシック" pitchFamily="49" charset="-128"/>
        </a:defRPr>
      </a:lvl3pPr>
      <a:lvl4pPr algn="ctr" defTabSz="992188" rtl="0" eaLnBrk="0" fontAlgn="base" hangingPunct="0">
        <a:spcBef>
          <a:spcPct val="0"/>
        </a:spcBef>
        <a:spcAft>
          <a:spcPct val="0"/>
        </a:spcAft>
        <a:defRPr kumimoji="1" sz="4800">
          <a:solidFill>
            <a:schemeClr val="tx1"/>
          </a:solidFill>
          <a:latin typeface="Arial" charset="0"/>
          <a:ea typeface="ＭＳ ゴシック" pitchFamily="49" charset="-128"/>
        </a:defRPr>
      </a:lvl4pPr>
      <a:lvl5pPr algn="ctr" defTabSz="992188" rtl="0" eaLnBrk="0" fontAlgn="base" hangingPunct="0">
        <a:spcBef>
          <a:spcPct val="0"/>
        </a:spcBef>
        <a:spcAft>
          <a:spcPct val="0"/>
        </a:spcAft>
        <a:defRPr kumimoji="1" sz="4800">
          <a:solidFill>
            <a:schemeClr val="tx1"/>
          </a:solidFill>
          <a:latin typeface="Arial" charset="0"/>
          <a:ea typeface="ＭＳ ゴシック" pitchFamily="49" charset="-128"/>
        </a:defRPr>
      </a:lvl5pPr>
      <a:lvl6pPr marL="457142" algn="ctr" rtl="0" fontAlgn="base">
        <a:spcBef>
          <a:spcPct val="0"/>
        </a:spcBef>
        <a:spcAft>
          <a:spcPct val="0"/>
        </a:spcAft>
        <a:defRPr kumimoji="1" sz="4400">
          <a:solidFill>
            <a:schemeClr val="tx1"/>
          </a:solidFill>
          <a:latin typeface="Arial" charset="0"/>
          <a:ea typeface="ＭＳ ゴシック" pitchFamily="49" charset="-128"/>
        </a:defRPr>
      </a:lvl6pPr>
      <a:lvl7pPr marL="914285" algn="ctr" rtl="0" fontAlgn="base">
        <a:spcBef>
          <a:spcPct val="0"/>
        </a:spcBef>
        <a:spcAft>
          <a:spcPct val="0"/>
        </a:spcAft>
        <a:defRPr kumimoji="1" sz="4400">
          <a:solidFill>
            <a:schemeClr val="tx1"/>
          </a:solidFill>
          <a:latin typeface="Arial" charset="0"/>
          <a:ea typeface="ＭＳ ゴシック" pitchFamily="49" charset="-128"/>
        </a:defRPr>
      </a:lvl7pPr>
      <a:lvl8pPr marL="1371426" algn="ctr" rtl="0" fontAlgn="base">
        <a:spcBef>
          <a:spcPct val="0"/>
        </a:spcBef>
        <a:spcAft>
          <a:spcPct val="0"/>
        </a:spcAft>
        <a:defRPr kumimoji="1" sz="4400">
          <a:solidFill>
            <a:schemeClr val="tx1"/>
          </a:solidFill>
          <a:latin typeface="Arial" charset="0"/>
          <a:ea typeface="ＭＳ ゴシック" pitchFamily="49" charset="-128"/>
        </a:defRPr>
      </a:lvl8pPr>
      <a:lvl9pPr marL="1828569" algn="ctr" rtl="0" fontAlgn="base">
        <a:spcBef>
          <a:spcPct val="0"/>
        </a:spcBef>
        <a:spcAft>
          <a:spcPct val="0"/>
        </a:spcAft>
        <a:defRPr kumimoji="1" sz="4400">
          <a:solidFill>
            <a:schemeClr val="tx1"/>
          </a:solidFill>
          <a:latin typeface="Arial" charset="0"/>
          <a:ea typeface="ＭＳ ゴシック" pitchFamily="49" charset="-128"/>
        </a:defRPr>
      </a:lvl9pPr>
    </p:titleStyle>
    <p:bodyStyle>
      <a:lvl1pPr marL="369888" indent="-369888" algn="l" defTabSz="992188" rtl="0" eaLnBrk="0" fontAlgn="base" hangingPunct="0">
        <a:spcBef>
          <a:spcPct val="20000"/>
        </a:spcBef>
        <a:spcAft>
          <a:spcPct val="0"/>
        </a:spcAft>
        <a:buFont typeface="Arial" charset="0"/>
        <a:buChar char="•"/>
        <a:defRPr kumimoji="1" sz="3500" kern="1200">
          <a:solidFill>
            <a:schemeClr val="tx1"/>
          </a:solidFill>
          <a:latin typeface="+mn-lt"/>
          <a:ea typeface="+mn-ea"/>
          <a:cs typeface="+mn-cs"/>
        </a:defRPr>
      </a:lvl1pPr>
      <a:lvl2pPr marL="806450" indent="-306388" algn="l" defTabSz="992188" rtl="0" eaLnBrk="0" fontAlgn="base" hangingPunct="0">
        <a:spcBef>
          <a:spcPct val="20000"/>
        </a:spcBef>
        <a:spcAft>
          <a:spcPct val="0"/>
        </a:spcAft>
        <a:buFont typeface="Arial" charset="0"/>
        <a:buChar char="–"/>
        <a:defRPr kumimoji="1" sz="3000" kern="1200">
          <a:solidFill>
            <a:schemeClr val="tx1"/>
          </a:solidFill>
          <a:latin typeface="+mn-lt"/>
          <a:ea typeface="+mn-ea"/>
          <a:cs typeface="+mn-cs"/>
        </a:defRPr>
      </a:lvl2pPr>
      <a:lvl3pPr marL="1239838" indent="-246063" algn="l" defTabSz="992188" rtl="0" eaLnBrk="0" fontAlgn="base" hangingPunct="0">
        <a:spcBef>
          <a:spcPct val="20000"/>
        </a:spcBef>
        <a:spcAft>
          <a:spcPct val="0"/>
        </a:spcAft>
        <a:buFont typeface="Arial" charset="0"/>
        <a:buChar char="•"/>
        <a:defRPr kumimoji="1" sz="2600" kern="1200">
          <a:solidFill>
            <a:schemeClr val="tx1"/>
          </a:solidFill>
          <a:latin typeface="+mn-lt"/>
          <a:ea typeface="+mn-ea"/>
          <a:cs typeface="+mn-cs"/>
        </a:defRPr>
      </a:lvl3pPr>
      <a:lvl4pPr marL="1739900" indent="-246063" algn="l" defTabSz="992188" rtl="0" eaLnBrk="0" fontAlgn="base" hangingPunct="0">
        <a:spcBef>
          <a:spcPct val="20000"/>
        </a:spcBef>
        <a:spcAft>
          <a:spcPct val="0"/>
        </a:spcAft>
        <a:buFont typeface="Arial" charset="0"/>
        <a:buChar char="–"/>
        <a:defRPr kumimoji="1" sz="2200" kern="1200">
          <a:solidFill>
            <a:schemeClr val="tx1"/>
          </a:solidFill>
          <a:latin typeface="+mn-lt"/>
          <a:ea typeface="+mn-ea"/>
          <a:cs typeface="+mn-cs"/>
        </a:defRPr>
      </a:lvl4pPr>
      <a:lvl5pPr marL="2236788" indent="-246063" algn="l" defTabSz="992188" rtl="0" eaLnBrk="0" fontAlgn="base" hangingPunct="0">
        <a:spcBef>
          <a:spcPct val="20000"/>
        </a:spcBef>
        <a:spcAft>
          <a:spcPct val="0"/>
        </a:spcAft>
        <a:buFont typeface="Arial" charset="0"/>
        <a:buChar char="»"/>
        <a:defRPr kumimoji="1" sz="2200" kern="1200">
          <a:solidFill>
            <a:schemeClr val="tx1"/>
          </a:solidFill>
          <a:latin typeface="+mn-lt"/>
          <a:ea typeface="+mn-ea"/>
          <a:cs typeface="+mn-cs"/>
        </a:defRPr>
      </a:lvl5pPr>
      <a:lvl6pPr marL="2514282" indent="-228571" algn="l" defTabSz="914285"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424" indent="-228571" algn="l" defTabSz="914285"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567" indent="-228571" algn="l" defTabSz="914285"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709" indent="-228571" algn="l" defTabSz="914285"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285" rtl="0" eaLnBrk="1" latinLnBrk="0" hangingPunct="1">
        <a:defRPr kumimoji="1" sz="1900" kern="1200">
          <a:solidFill>
            <a:schemeClr val="tx1"/>
          </a:solidFill>
          <a:latin typeface="+mn-lt"/>
          <a:ea typeface="+mn-ea"/>
          <a:cs typeface="+mn-cs"/>
        </a:defRPr>
      </a:lvl1pPr>
      <a:lvl2pPr marL="457142" algn="l" defTabSz="914285" rtl="0" eaLnBrk="1" latinLnBrk="0" hangingPunct="1">
        <a:defRPr kumimoji="1" sz="1900" kern="1200">
          <a:solidFill>
            <a:schemeClr val="tx1"/>
          </a:solidFill>
          <a:latin typeface="+mn-lt"/>
          <a:ea typeface="+mn-ea"/>
          <a:cs typeface="+mn-cs"/>
        </a:defRPr>
      </a:lvl2pPr>
      <a:lvl3pPr marL="914285" algn="l" defTabSz="914285" rtl="0" eaLnBrk="1" latinLnBrk="0" hangingPunct="1">
        <a:defRPr kumimoji="1" sz="1900" kern="1200">
          <a:solidFill>
            <a:schemeClr val="tx1"/>
          </a:solidFill>
          <a:latin typeface="+mn-lt"/>
          <a:ea typeface="+mn-ea"/>
          <a:cs typeface="+mn-cs"/>
        </a:defRPr>
      </a:lvl3pPr>
      <a:lvl4pPr marL="1371426" algn="l" defTabSz="914285" rtl="0" eaLnBrk="1" latinLnBrk="0" hangingPunct="1">
        <a:defRPr kumimoji="1" sz="1900" kern="1200">
          <a:solidFill>
            <a:schemeClr val="tx1"/>
          </a:solidFill>
          <a:latin typeface="+mn-lt"/>
          <a:ea typeface="+mn-ea"/>
          <a:cs typeface="+mn-cs"/>
        </a:defRPr>
      </a:lvl4pPr>
      <a:lvl5pPr marL="1828569" algn="l" defTabSz="914285" rtl="0" eaLnBrk="1" latinLnBrk="0" hangingPunct="1">
        <a:defRPr kumimoji="1" sz="1900" kern="1200">
          <a:solidFill>
            <a:schemeClr val="tx1"/>
          </a:solidFill>
          <a:latin typeface="+mn-lt"/>
          <a:ea typeface="+mn-ea"/>
          <a:cs typeface="+mn-cs"/>
        </a:defRPr>
      </a:lvl5pPr>
      <a:lvl6pPr marL="2285712" algn="l" defTabSz="914285" rtl="0" eaLnBrk="1" latinLnBrk="0" hangingPunct="1">
        <a:defRPr kumimoji="1" sz="1900" kern="1200">
          <a:solidFill>
            <a:schemeClr val="tx1"/>
          </a:solidFill>
          <a:latin typeface="+mn-lt"/>
          <a:ea typeface="+mn-ea"/>
          <a:cs typeface="+mn-cs"/>
        </a:defRPr>
      </a:lvl6pPr>
      <a:lvl7pPr marL="2742854" algn="l" defTabSz="914285" rtl="0" eaLnBrk="1" latinLnBrk="0" hangingPunct="1">
        <a:defRPr kumimoji="1" sz="1900" kern="1200">
          <a:solidFill>
            <a:schemeClr val="tx1"/>
          </a:solidFill>
          <a:latin typeface="+mn-lt"/>
          <a:ea typeface="+mn-ea"/>
          <a:cs typeface="+mn-cs"/>
        </a:defRPr>
      </a:lvl7pPr>
      <a:lvl8pPr marL="3199996" algn="l" defTabSz="914285" rtl="0" eaLnBrk="1" latinLnBrk="0" hangingPunct="1">
        <a:defRPr kumimoji="1" sz="1900" kern="1200">
          <a:solidFill>
            <a:schemeClr val="tx1"/>
          </a:solidFill>
          <a:latin typeface="+mn-lt"/>
          <a:ea typeface="+mn-ea"/>
          <a:cs typeface="+mn-cs"/>
        </a:defRPr>
      </a:lvl8pPr>
      <a:lvl9pPr marL="3657138" algn="l" defTabSz="914285"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正方形/長方形 3"/>
          <p:cNvSpPr>
            <a:spLocks noChangeArrowheads="1"/>
          </p:cNvSpPr>
          <p:nvPr/>
        </p:nvSpPr>
        <p:spPr bwMode="auto">
          <a:xfrm>
            <a:off x="0" y="0"/>
            <a:ext cx="792163" cy="10693400"/>
          </a:xfrm>
          <a:prstGeom prst="rect">
            <a:avLst/>
          </a:prstGeom>
          <a:solidFill>
            <a:srgbClr val="0000FF"/>
          </a:solidFill>
          <a:ln w="25400" algn="ctr">
            <a:noFill/>
            <a:miter lim="800000"/>
            <a:headEnd/>
            <a:tailEnd/>
          </a:ln>
        </p:spPr>
        <p:txBody>
          <a:bodyPr lIns="99556" tIns="49779" rIns="99556" bIns="49779" anchor="ctr"/>
          <a:lstStyle/>
          <a:p>
            <a:pPr algn="ctr" defTabSz="992188"/>
            <a:endParaRPr lang="ja-JP" altLang="en-US" sz="2000">
              <a:solidFill>
                <a:srgbClr val="FFFFFF"/>
              </a:solidFill>
              <a:ea typeface="ＭＳ 明朝" pitchFamily="17" charset="-128"/>
            </a:endParaRPr>
          </a:p>
        </p:txBody>
      </p:sp>
      <p:sp>
        <p:nvSpPr>
          <p:cNvPr id="5124" name="Text Box 5"/>
          <p:cNvSpPr txBox="1">
            <a:spLocks noChangeArrowheads="1"/>
          </p:cNvSpPr>
          <p:nvPr/>
        </p:nvSpPr>
        <p:spPr bwMode="auto">
          <a:xfrm>
            <a:off x="244592" y="10010775"/>
            <a:ext cx="313267" cy="300585"/>
          </a:xfrm>
          <a:prstGeom prst="rect">
            <a:avLst/>
          </a:prstGeom>
          <a:noFill/>
          <a:ln w="9525">
            <a:noFill/>
            <a:miter lim="800000"/>
            <a:headEnd/>
            <a:tailEnd/>
          </a:ln>
        </p:spPr>
        <p:txBody>
          <a:bodyPr wrap="none" lIns="99556" tIns="49779" rIns="99556" bIns="49779">
            <a:spAutoFit/>
          </a:bodyPr>
          <a:lstStyle/>
          <a:p>
            <a:pPr algn="ctr" defTabSz="993899">
              <a:defRPr/>
            </a:pPr>
            <a:r>
              <a:rPr lang="en-US" altLang="ja-JP" sz="13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4</a:t>
            </a:r>
            <a:endParaRPr lang="ja-JP" altLang="ja-JP" sz="20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7" name="テキスト ボックス 4"/>
          <p:cNvSpPr txBox="1">
            <a:spLocks noChangeArrowheads="1"/>
          </p:cNvSpPr>
          <p:nvPr/>
        </p:nvSpPr>
        <p:spPr bwMode="auto">
          <a:xfrm>
            <a:off x="180231" y="304800"/>
            <a:ext cx="601166" cy="6686372"/>
          </a:xfrm>
          <a:prstGeom prst="rect">
            <a:avLst/>
          </a:prstGeom>
          <a:noFill/>
          <a:ln w="9525">
            <a:noFill/>
            <a:miter lim="800000"/>
            <a:headEnd/>
            <a:tailEnd/>
          </a:ln>
        </p:spPr>
        <p:txBody>
          <a:bodyPr vert="eaVert" wrap="none" lIns="99556" tIns="49779" rIns="99556" bIns="49779">
            <a:spAutoFit/>
          </a:bodyPr>
          <a:lstStyle/>
          <a:p>
            <a:pPr defTabSz="995237">
              <a:defRPr/>
            </a:pPr>
            <a:r>
              <a:rPr lang="ja-JP" altLang="en-US" sz="2600" b="1" dirty="0" smtClean="0">
                <a:solidFill>
                  <a:srgbClr val="F2F2F2"/>
                </a:solidFill>
                <a:effectLst>
                  <a:outerShdw blurRad="38100" dist="38100" dir="2700000" algn="tl">
                    <a:srgbClr val="000000">
                      <a:alpha val="43137"/>
                    </a:srgbClr>
                  </a:outerShdw>
                </a:effectLst>
                <a:latin typeface="+mj-ea"/>
                <a:ea typeface="+mj-ea"/>
                <a:cs typeface="Calibri" panose="020F0502020204030204" pitchFamily="34" charset="0"/>
              </a:rPr>
              <a:t>講習会・実習報告（第</a:t>
            </a:r>
            <a:r>
              <a:rPr lang="en-US" altLang="ja-JP" sz="2600" b="1" dirty="0" smtClean="0">
                <a:solidFill>
                  <a:srgbClr val="F2F2F2"/>
                </a:solidFill>
                <a:effectLst>
                  <a:outerShdw blurRad="38100" dist="38100" dir="2700000" algn="tl">
                    <a:srgbClr val="000000">
                      <a:alpha val="43137"/>
                    </a:srgbClr>
                  </a:outerShdw>
                </a:effectLst>
                <a:latin typeface="+mj-ea"/>
                <a:ea typeface="+mj-ea"/>
                <a:cs typeface="Calibri" panose="020F0502020204030204" pitchFamily="34" charset="0"/>
              </a:rPr>
              <a:t>59</a:t>
            </a:r>
            <a:r>
              <a:rPr lang="ja-JP" altLang="en-US" sz="2600" b="1" dirty="0" smtClean="0">
                <a:solidFill>
                  <a:srgbClr val="F2F2F2"/>
                </a:solidFill>
                <a:effectLst>
                  <a:outerShdw blurRad="38100" dist="38100" dir="2700000" algn="tl">
                    <a:srgbClr val="000000">
                      <a:alpha val="43137"/>
                    </a:srgbClr>
                  </a:outerShdw>
                </a:effectLst>
                <a:latin typeface="+mj-ea"/>
                <a:ea typeface="+mj-ea"/>
                <a:cs typeface="Calibri" panose="020F0502020204030204" pitchFamily="34" charset="0"/>
              </a:rPr>
              <a:t>回</a:t>
            </a:r>
            <a:r>
              <a:rPr lang="ja-JP" altLang="en-US" sz="2600" b="1" dirty="0">
                <a:solidFill>
                  <a:srgbClr val="F2F2F2"/>
                </a:solidFill>
                <a:effectLst>
                  <a:outerShdw blurRad="38100" dist="38100" dir="2700000" algn="tl">
                    <a:srgbClr val="000000">
                      <a:alpha val="43137"/>
                    </a:srgbClr>
                  </a:outerShdw>
                </a:effectLst>
                <a:latin typeface="+mj-ea"/>
                <a:ea typeface="+mj-ea"/>
                <a:cs typeface="Calibri" panose="020F0502020204030204" pitchFamily="34" charset="0"/>
              </a:rPr>
              <a:t>機器分析講習会）</a:t>
            </a:r>
            <a:endParaRPr lang="en-US" altLang="ja-JP" sz="2600" b="1" dirty="0">
              <a:solidFill>
                <a:srgbClr val="F2F2F2"/>
              </a:solidFill>
              <a:effectLst>
                <a:outerShdw blurRad="38100" dist="38100" dir="2700000" algn="tl">
                  <a:srgbClr val="000000">
                    <a:alpha val="43137"/>
                  </a:srgbClr>
                </a:outerShdw>
              </a:effectLst>
              <a:latin typeface="+mj-ea"/>
              <a:ea typeface="+mj-ea"/>
              <a:cs typeface="Calibri" panose="020F0502020204030204" pitchFamily="34" charset="0"/>
            </a:endParaRPr>
          </a:p>
        </p:txBody>
      </p:sp>
      <p:sp>
        <p:nvSpPr>
          <p:cNvPr id="5125" name="Rectangle 4"/>
          <p:cNvSpPr>
            <a:spLocks noChangeArrowheads="1"/>
          </p:cNvSpPr>
          <p:nvPr/>
        </p:nvSpPr>
        <p:spPr bwMode="auto">
          <a:xfrm>
            <a:off x="0" y="10304463"/>
            <a:ext cx="7561263" cy="388937"/>
          </a:xfrm>
          <a:prstGeom prst="rect">
            <a:avLst/>
          </a:prstGeom>
          <a:solidFill>
            <a:srgbClr val="C0C0C0"/>
          </a:solidFill>
          <a:ln w="9525">
            <a:noFill/>
            <a:miter lim="800000"/>
            <a:headEnd/>
            <a:tailEnd/>
          </a:ln>
        </p:spPr>
        <p:txBody>
          <a:bodyPr wrap="none" lIns="99556" tIns="49779" rIns="99556" bIns="49779" anchor="ctr"/>
          <a:lstStyle/>
          <a:p>
            <a:pPr defTabSz="992188"/>
            <a:endParaRPr lang="ja-JP" altLang="en-US" sz="2000">
              <a:ea typeface="ＭＳ 明朝" pitchFamily="17" charset="-128"/>
            </a:endParaRPr>
          </a:p>
        </p:txBody>
      </p:sp>
      <p:sp>
        <p:nvSpPr>
          <p:cNvPr id="8" name="テキスト ボックス 4"/>
          <p:cNvSpPr txBox="1">
            <a:spLocks noChangeArrowheads="1"/>
          </p:cNvSpPr>
          <p:nvPr/>
        </p:nvSpPr>
        <p:spPr bwMode="auto">
          <a:xfrm>
            <a:off x="811050" y="306111"/>
            <a:ext cx="6163200" cy="7379452"/>
          </a:xfrm>
          <a:prstGeom prst="rect">
            <a:avLst/>
          </a:prstGeom>
          <a:noFill/>
          <a:ln w="9525">
            <a:noFill/>
            <a:miter lim="800000"/>
            <a:headEnd/>
            <a:tailEnd/>
          </a:ln>
        </p:spPr>
        <p:txBody>
          <a:bodyPr wrap="square" lIns="99562" tIns="49782" rIns="99562" bIns="49782">
            <a:spAutoFit/>
          </a:bodyPr>
          <a:lstStyle/>
          <a:p>
            <a:r>
              <a:rPr lang="ja-JP" altLang="en-US" sz="1500" b="1" dirty="0" smtClean="0">
                <a:latin typeface="メイリオ" pitchFamily="50" charset="-128"/>
                <a:ea typeface="メイリオ" pitchFamily="50" charset="-128"/>
              </a:rPr>
              <a:t>第</a:t>
            </a:r>
            <a:r>
              <a:rPr lang="en-US" altLang="ja-JP" sz="1500" b="1" dirty="0" smtClean="0">
                <a:latin typeface="メイリオ" pitchFamily="50" charset="-128"/>
                <a:ea typeface="メイリオ" pitchFamily="50" charset="-128"/>
              </a:rPr>
              <a:t>4</a:t>
            </a:r>
            <a:r>
              <a:rPr lang="ja-JP" altLang="en-US" sz="1500" b="1" dirty="0" smtClean="0">
                <a:latin typeface="メイリオ" pitchFamily="50" charset="-128"/>
                <a:ea typeface="メイリオ" pitchFamily="50" charset="-128"/>
              </a:rPr>
              <a:t>コース</a:t>
            </a:r>
            <a:r>
              <a:rPr lang="ja-JP" altLang="en-US" sz="1500" b="1" dirty="0">
                <a:latin typeface="メイリオ" pitchFamily="50" charset="-128"/>
                <a:ea typeface="メイリオ" pitchFamily="50" charset="-128"/>
              </a:rPr>
              <a:t>「環境規制に関する分析手法　</a:t>
            </a:r>
            <a:r>
              <a:rPr lang="en-US" altLang="ja-JP" sz="1500" b="1" dirty="0">
                <a:latin typeface="メイリオ" pitchFamily="50" charset="-128"/>
                <a:ea typeface="メイリオ" pitchFamily="50" charset="-128"/>
              </a:rPr>
              <a:t>~RoHS</a:t>
            </a:r>
            <a:r>
              <a:rPr lang="ja-JP" altLang="en-US" sz="1500" b="1" dirty="0">
                <a:latin typeface="メイリオ" pitchFamily="50" charset="-128"/>
                <a:ea typeface="メイリオ" pitchFamily="50" charset="-128"/>
              </a:rPr>
              <a:t>分析を中心に</a:t>
            </a:r>
            <a:r>
              <a:rPr lang="en-US" altLang="ja-JP" sz="1500" b="1" dirty="0">
                <a:latin typeface="メイリオ" pitchFamily="50" charset="-128"/>
                <a:ea typeface="メイリオ" pitchFamily="50" charset="-128"/>
              </a:rPr>
              <a:t>~</a:t>
            </a:r>
            <a:r>
              <a:rPr lang="ja-JP" altLang="en-US" sz="1500" b="1" dirty="0" smtClean="0">
                <a:latin typeface="メイリオ" pitchFamily="50" charset="-128"/>
                <a:ea typeface="メイリオ" pitchFamily="50" charset="-128"/>
              </a:rPr>
              <a:t>」</a:t>
            </a:r>
            <a:endParaRPr lang="en-US" altLang="ja-JP" sz="1500" b="1" dirty="0" smtClean="0">
              <a:latin typeface="メイリオ" pitchFamily="50" charset="-128"/>
              <a:ea typeface="メイリオ" pitchFamily="50" charset="-128"/>
            </a:endParaRPr>
          </a:p>
          <a:p>
            <a:endParaRPr lang="ja-JP" altLang="en-US" sz="1500" dirty="0" smtClean="0">
              <a:latin typeface="Arial" charset="0"/>
              <a:ea typeface="ＭＳ ゴシック" pitchFamily="49" charset="-128"/>
            </a:endParaRPr>
          </a:p>
          <a:p>
            <a:pPr algn="r"/>
            <a:r>
              <a:rPr lang="en-US" altLang="ja-JP" sz="1300" b="1" dirty="0" smtClean="0">
                <a:latin typeface="メイリオ" pitchFamily="50" charset="-128"/>
                <a:ea typeface="メイリオ" pitchFamily="50" charset="-128"/>
              </a:rPr>
              <a:t>(</a:t>
            </a:r>
            <a:r>
              <a:rPr lang="ja-JP" altLang="en-US" sz="1300" b="1" dirty="0" smtClean="0">
                <a:latin typeface="メイリオ" pitchFamily="50" charset="-128"/>
                <a:ea typeface="メイリオ" pitchFamily="50" charset="-128"/>
              </a:rPr>
              <a:t>株</a:t>
            </a:r>
            <a:r>
              <a:rPr lang="en-US" altLang="ja-JP" sz="1300" b="1" dirty="0" smtClean="0">
                <a:latin typeface="メイリオ" pitchFamily="50" charset="-128"/>
                <a:ea typeface="メイリオ" pitchFamily="50" charset="-128"/>
              </a:rPr>
              <a:t>) </a:t>
            </a:r>
            <a:r>
              <a:rPr lang="ja-JP" altLang="en-US" sz="1300" b="1" dirty="0" smtClean="0">
                <a:latin typeface="メイリオ" pitchFamily="50" charset="-128"/>
                <a:ea typeface="メイリオ" pitchFamily="50" charset="-128"/>
              </a:rPr>
              <a:t>日立ハイテクサイエンス　並木 健二</a:t>
            </a:r>
            <a:endParaRPr lang="en-US" altLang="ja-JP" sz="1300" b="1" dirty="0" smtClean="0">
              <a:latin typeface="メイリオ" pitchFamily="50" charset="-128"/>
              <a:ea typeface="メイリオ" pitchFamily="50" charset="-128"/>
            </a:endParaRPr>
          </a:p>
          <a:p>
            <a:pPr algn="r"/>
            <a:endParaRPr lang="ja-JP" altLang="en-US" sz="1300" b="1" dirty="0" smtClean="0">
              <a:latin typeface="Arial" charset="0"/>
            </a:endParaRPr>
          </a:p>
          <a:p>
            <a:pPr algn="just">
              <a:lnSpc>
                <a:spcPts val="1800"/>
              </a:lnSpc>
            </a:pPr>
            <a:r>
              <a:rPr lang="ja-JP" altLang="en-US" dirty="0" smtClean="0">
                <a:latin typeface="+mn-ea"/>
                <a:ea typeface="+mn-ea"/>
              </a:rPr>
              <a:t>　</a:t>
            </a:r>
            <a:r>
              <a:rPr lang="ja-JP" altLang="en-US" dirty="0" smtClean="0">
                <a:latin typeface="+mn-ea"/>
                <a:ea typeface="+mn-ea"/>
                <a:cs typeface="Times New Roman" panose="02020603050405020304" pitchFamily="18" charset="0"/>
              </a:rPr>
              <a:t>㈱日立ハイテクサイエンス　サイエンスソリューションラボ東京にて、</a:t>
            </a:r>
            <a:r>
              <a:rPr lang="en-US" altLang="ja-JP" dirty="0">
                <a:latin typeface="ＭＳ 明朝" panose="02020609040205080304" pitchFamily="17" charset="-128"/>
                <a:ea typeface="ＭＳ 明朝" panose="02020609040205080304" pitchFamily="17" charset="-128"/>
                <a:cs typeface="Times New Roman" panose="02020603050405020304" pitchFamily="18" charset="0"/>
              </a:rPr>
              <a:t>2019</a:t>
            </a:r>
            <a:r>
              <a:rPr lang="ja-JP" altLang="en-US" dirty="0">
                <a:latin typeface="ＭＳ 明朝" panose="02020609040205080304" pitchFamily="17" charset="-128"/>
                <a:ea typeface="ＭＳ 明朝" panose="02020609040205080304" pitchFamily="17" charset="-128"/>
                <a:cs typeface="Times New Roman" panose="02020603050405020304" pitchFamily="18" charset="0"/>
              </a:rPr>
              <a:t>年</a:t>
            </a:r>
            <a:r>
              <a:rPr lang="en-US" altLang="ja-JP" dirty="0">
                <a:latin typeface="ＭＳ 明朝" panose="02020609040205080304" pitchFamily="17" charset="-128"/>
                <a:ea typeface="ＭＳ 明朝" panose="02020609040205080304" pitchFamily="17" charset="-128"/>
                <a:cs typeface="Times New Roman" panose="02020603050405020304" pitchFamily="18" charset="0"/>
              </a:rPr>
              <a:t>4</a:t>
            </a:r>
            <a:r>
              <a:rPr lang="ja-JP" altLang="en-US" dirty="0">
                <a:latin typeface="ＭＳ 明朝" panose="02020609040205080304" pitchFamily="17" charset="-128"/>
                <a:ea typeface="ＭＳ 明朝" panose="02020609040205080304" pitchFamily="17" charset="-128"/>
                <a:cs typeface="Times New Roman" panose="02020603050405020304" pitchFamily="18" charset="0"/>
              </a:rPr>
              <a:t>月</a:t>
            </a:r>
            <a:r>
              <a:rPr lang="en-US" altLang="ja-JP" dirty="0">
                <a:latin typeface="ＭＳ 明朝" panose="02020609040205080304" pitchFamily="17" charset="-128"/>
                <a:ea typeface="ＭＳ 明朝" panose="02020609040205080304" pitchFamily="17" charset="-128"/>
                <a:cs typeface="Times New Roman" panose="02020603050405020304" pitchFamily="18" charset="0"/>
              </a:rPr>
              <a:t>18</a:t>
            </a:r>
            <a:r>
              <a:rPr lang="ja-JP" altLang="en-US" dirty="0">
                <a:latin typeface="ＭＳ 明朝" panose="02020609040205080304" pitchFamily="17" charset="-128"/>
                <a:ea typeface="ＭＳ 明朝" panose="02020609040205080304" pitchFamily="17" charset="-128"/>
                <a:cs typeface="Times New Roman" panose="02020603050405020304" pitchFamily="18" charset="0"/>
              </a:rPr>
              <a:t>～</a:t>
            </a:r>
            <a:r>
              <a:rPr lang="en-US" altLang="ja-JP" dirty="0">
                <a:latin typeface="ＭＳ 明朝" panose="02020609040205080304" pitchFamily="17" charset="-128"/>
                <a:ea typeface="ＭＳ 明朝" panose="02020609040205080304" pitchFamily="17" charset="-128"/>
                <a:cs typeface="Times New Roman" panose="02020603050405020304" pitchFamily="18" charset="0"/>
              </a:rPr>
              <a:t>19</a:t>
            </a:r>
            <a:r>
              <a:rPr lang="ja-JP" altLang="en-US" dirty="0">
                <a:latin typeface="ＭＳ 明朝" panose="02020609040205080304" pitchFamily="17" charset="-128"/>
                <a:ea typeface="ＭＳ 明朝" panose="02020609040205080304" pitchFamily="17" charset="-128"/>
                <a:cs typeface="Times New Roman" panose="02020603050405020304" pitchFamily="18" charset="0"/>
              </a:rPr>
              <a:t>日の</a:t>
            </a:r>
            <a:r>
              <a:rPr lang="en-US" altLang="ja-JP" dirty="0">
                <a:latin typeface="ＭＳ 明朝" panose="02020609040205080304" pitchFamily="17" charset="-128"/>
                <a:ea typeface="ＭＳ 明朝" panose="02020609040205080304" pitchFamily="17" charset="-128"/>
                <a:cs typeface="Times New Roman" panose="02020603050405020304" pitchFamily="18" charset="0"/>
              </a:rPr>
              <a:t>2</a:t>
            </a:r>
            <a:r>
              <a:rPr lang="ja-JP" altLang="en-US" dirty="0">
                <a:latin typeface="ＭＳ 明朝" panose="02020609040205080304" pitchFamily="17" charset="-128"/>
                <a:ea typeface="ＭＳ 明朝" panose="02020609040205080304" pitchFamily="17" charset="-128"/>
                <a:cs typeface="Times New Roman" panose="02020603050405020304" pitchFamily="18" charset="0"/>
              </a:rPr>
              <a:t>日間にわたり、第</a:t>
            </a:r>
            <a:r>
              <a:rPr lang="en-US" altLang="ja-JP" dirty="0">
                <a:latin typeface="ＭＳ 明朝" panose="02020609040205080304" pitchFamily="17" charset="-128"/>
                <a:ea typeface="ＭＳ 明朝" panose="02020609040205080304" pitchFamily="17" charset="-128"/>
                <a:cs typeface="Times New Roman" panose="02020603050405020304" pitchFamily="18" charset="0"/>
              </a:rPr>
              <a:t>4</a:t>
            </a:r>
            <a:r>
              <a:rPr lang="ja-JP" altLang="en-US" dirty="0">
                <a:latin typeface="ＭＳ 明朝" panose="02020609040205080304" pitchFamily="17" charset="-128"/>
                <a:ea typeface="ＭＳ 明朝" panose="02020609040205080304" pitchFamily="17" charset="-128"/>
                <a:cs typeface="Times New Roman" panose="02020603050405020304" pitchFamily="18" charset="0"/>
              </a:rPr>
              <a:t>回目の環境規制に関する講習会が開催されました。参加者は</a:t>
            </a:r>
            <a:r>
              <a:rPr lang="en-US" altLang="ja-JP" dirty="0">
                <a:latin typeface="ＭＳ 明朝" panose="02020609040205080304" pitchFamily="17" charset="-128"/>
                <a:ea typeface="ＭＳ 明朝" panose="02020609040205080304" pitchFamily="17" charset="-128"/>
                <a:cs typeface="Times New Roman" panose="02020603050405020304" pitchFamily="18" charset="0"/>
              </a:rPr>
              <a:t>21</a:t>
            </a:r>
            <a:r>
              <a:rPr lang="ja-JP" altLang="en-US" dirty="0">
                <a:latin typeface="ＭＳ 明朝" panose="02020609040205080304" pitchFamily="17" charset="-128"/>
                <a:ea typeface="ＭＳ 明朝" panose="02020609040205080304" pitchFamily="17" charset="-128"/>
                <a:cs typeface="Times New Roman" panose="02020603050405020304" pitchFamily="18" charset="0"/>
              </a:rPr>
              <a:t>名で、</a:t>
            </a:r>
            <a:r>
              <a:rPr lang="ja-JP" altLang="en-US" dirty="0" smtClean="0">
                <a:latin typeface="ＭＳ 明朝" panose="02020609040205080304" pitchFamily="17" charset="-128"/>
                <a:ea typeface="ＭＳ 明朝" panose="02020609040205080304" pitchFamily="17" charset="-128"/>
                <a:cs typeface="Times New Roman" panose="02020603050405020304" pitchFamily="18" charset="0"/>
              </a:rPr>
              <a:t>例年の</a:t>
            </a:r>
            <a:r>
              <a:rPr lang="en-US" altLang="ja-JP" dirty="0" smtClean="0">
                <a:latin typeface="ＭＳ 明朝" panose="02020609040205080304" pitchFamily="17" charset="-128"/>
                <a:ea typeface="ＭＳ 明朝" panose="02020609040205080304" pitchFamily="17" charset="-128"/>
                <a:cs typeface="Times New Roman" panose="02020603050405020304" pitchFamily="18" charset="0"/>
              </a:rPr>
              <a:t>2</a:t>
            </a:r>
            <a:r>
              <a:rPr lang="ja-JP" altLang="en-US" dirty="0">
                <a:latin typeface="ＭＳ 明朝" panose="02020609040205080304" pitchFamily="17" charset="-128"/>
                <a:ea typeface="ＭＳ 明朝" panose="02020609040205080304" pitchFamily="17" charset="-128"/>
                <a:cs typeface="Times New Roman" panose="02020603050405020304" pitchFamily="18" charset="0"/>
              </a:rPr>
              <a:t>月から</a:t>
            </a:r>
            <a:r>
              <a:rPr lang="en-US" altLang="ja-JP" dirty="0">
                <a:latin typeface="ＭＳ 明朝" panose="02020609040205080304" pitchFamily="17" charset="-128"/>
                <a:ea typeface="ＭＳ 明朝" panose="02020609040205080304" pitchFamily="17" charset="-128"/>
                <a:cs typeface="Times New Roman" panose="02020603050405020304" pitchFamily="18" charset="0"/>
              </a:rPr>
              <a:t>4</a:t>
            </a:r>
            <a:r>
              <a:rPr lang="ja-JP" altLang="en-US" dirty="0">
                <a:latin typeface="ＭＳ 明朝" panose="02020609040205080304" pitchFamily="17" charset="-128"/>
                <a:ea typeface="ＭＳ 明朝" panose="02020609040205080304" pitchFamily="17" charset="-128"/>
                <a:cs typeface="Times New Roman" panose="02020603050405020304" pitchFamily="18" charset="0"/>
              </a:rPr>
              <a:t>月に変更した時期的</a:t>
            </a:r>
            <a:r>
              <a:rPr lang="ja-JP" altLang="en-US" dirty="0" smtClean="0">
                <a:latin typeface="ＭＳ 明朝" panose="02020609040205080304" pitchFamily="17" charset="-128"/>
                <a:ea typeface="ＭＳ 明朝" panose="02020609040205080304" pitchFamily="17" charset="-128"/>
                <a:cs typeface="Times New Roman" panose="02020603050405020304" pitchFamily="18" charset="0"/>
              </a:rPr>
              <a:t>なことなのか、若干参加者が減少</a:t>
            </a:r>
            <a:r>
              <a:rPr lang="ja-JP" altLang="en-US" dirty="0">
                <a:latin typeface="ＭＳ 明朝" panose="02020609040205080304" pitchFamily="17" charset="-128"/>
                <a:ea typeface="ＭＳ 明朝" panose="02020609040205080304" pitchFamily="17" charset="-128"/>
                <a:cs typeface="Times New Roman" panose="02020603050405020304" pitchFamily="18" charset="0"/>
              </a:rPr>
              <a:t>しました。講習会で</a:t>
            </a:r>
            <a:r>
              <a:rPr lang="ja-JP" altLang="en-US" dirty="0" smtClean="0">
                <a:latin typeface="ＭＳ 明朝" panose="02020609040205080304" pitchFamily="17" charset="-128"/>
                <a:ea typeface="ＭＳ 明朝" panose="02020609040205080304" pitchFamily="17" charset="-128"/>
                <a:cs typeface="Times New Roman" panose="02020603050405020304" pitchFamily="18" charset="0"/>
              </a:rPr>
              <a:t>は</a:t>
            </a:r>
            <a:r>
              <a:rPr lang="en-US" altLang="ja-JP" dirty="0" smtClean="0">
                <a:latin typeface="ＭＳ 明朝" panose="02020609040205080304" pitchFamily="17" charset="-128"/>
                <a:ea typeface="ＭＳ 明朝" panose="02020609040205080304" pitchFamily="17" charset="-128"/>
                <a:cs typeface="Times New Roman" panose="02020603050405020304" pitchFamily="18" charset="0"/>
              </a:rPr>
              <a:t>TC111 WG3</a:t>
            </a:r>
            <a:r>
              <a:rPr lang="ja-JP" altLang="en-US" dirty="0" smtClean="0">
                <a:latin typeface="ＭＳ 明朝" panose="02020609040205080304" pitchFamily="17" charset="-128"/>
                <a:ea typeface="ＭＳ 明朝" panose="02020609040205080304" pitchFamily="17" charset="-128"/>
                <a:cs typeface="Times New Roman" panose="02020603050405020304" pitchFamily="18" charset="0"/>
              </a:rPr>
              <a:t>で活躍されているエキスパートの先生から</a:t>
            </a:r>
            <a:r>
              <a:rPr lang="en-US" altLang="ja-JP" dirty="0" smtClean="0">
                <a:latin typeface="ＭＳ 明朝" panose="02020609040205080304" pitchFamily="17" charset="-128"/>
                <a:ea typeface="ＭＳ 明朝" panose="02020609040205080304" pitchFamily="17" charset="-128"/>
                <a:cs typeface="Times New Roman" panose="02020603050405020304" pitchFamily="18" charset="0"/>
              </a:rPr>
              <a:t>IEC</a:t>
            </a:r>
            <a:r>
              <a:rPr lang="ja-JP" altLang="en-US" dirty="0" smtClean="0">
                <a:latin typeface="ＭＳ 明朝" panose="02020609040205080304" pitchFamily="17" charset="-128"/>
                <a:ea typeface="ＭＳ 明朝" panose="02020609040205080304" pitchFamily="17" charset="-128"/>
                <a:cs typeface="Times New Roman" panose="02020603050405020304" pitchFamily="18" charset="0"/>
              </a:rPr>
              <a:t> </a:t>
            </a:r>
            <a:r>
              <a:rPr lang="en-US" altLang="ja-JP" dirty="0" smtClean="0">
                <a:latin typeface="ＭＳ 明朝" panose="02020609040205080304" pitchFamily="17" charset="-128"/>
                <a:ea typeface="ＭＳ 明朝" panose="02020609040205080304" pitchFamily="17" charset="-128"/>
                <a:cs typeface="Times New Roman" panose="02020603050405020304" pitchFamily="18" charset="0"/>
              </a:rPr>
              <a:t>62321</a:t>
            </a:r>
            <a:r>
              <a:rPr lang="ja-JP" altLang="en-US" dirty="0" smtClean="0">
                <a:latin typeface="ＭＳ 明朝" panose="02020609040205080304" pitchFamily="17" charset="-128"/>
                <a:ea typeface="ＭＳ 明朝" panose="02020609040205080304" pitchFamily="17" charset="-128"/>
                <a:cs typeface="Times New Roman" panose="02020603050405020304" pitchFamily="18" charset="0"/>
              </a:rPr>
              <a:t>の最新動向を説明いただき、また、最近</a:t>
            </a:r>
            <a:r>
              <a:rPr lang="ja-JP" altLang="en-US" dirty="0">
                <a:latin typeface="ＭＳ 明朝" panose="02020609040205080304" pitchFamily="17" charset="-128"/>
                <a:ea typeface="ＭＳ 明朝" panose="02020609040205080304" pitchFamily="17" charset="-128"/>
                <a:cs typeface="Times New Roman" panose="02020603050405020304" pitchFamily="18" charset="0"/>
              </a:rPr>
              <a:t>課題になっているフタル酸エステル類の移行性に</a:t>
            </a:r>
            <a:r>
              <a:rPr lang="ja-JP" altLang="en-US" dirty="0" smtClean="0">
                <a:latin typeface="ＭＳ 明朝" panose="02020609040205080304" pitchFamily="17" charset="-128"/>
                <a:ea typeface="ＭＳ 明朝" panose="02020609040205080304" pitchFamily="17" charset="-128"/>
                <a:cs typeface="Times New Roman" panose="02020603050405020304" pitchFamily="18" charset="0"/>
              </a:rPr>
              <a:t>ついての内容を説明頂きました。</a:t>
            </a:r>
            <a:r>
              <a:rPr lang="ja-JP" altLang="en-US" dirty="0">
                <a:latin typeface="ＭＳ 明朝" panose="02020609040205080304" pitchFamily="17" charset="-128"/>
                <a:ea typeface="ＭＳ 明朝" panose="02020609040205080304" pitchFamily="17" charset="-128"/>
                <a:cs typeface="Times New Roman" panose="02020603050405020304" pitchFamily="18" charset="0"/>
              </a:rPr>
              <a:t>実習に関しては</a:t>
            </a:r>
            <a:r>
              <a:rPr lang="ja-JP" altLang="ja-JP" dirty="0">
                <a:latin typeface="ＭＳ 明朝" panose="02020609040205080304" pitchFamily="17" charset="-128"/>
                <a:ea typeface="ＭＳ 明朝" panose="02020609040205080304" pitchFamily="17" charset="-128"/>
              </a:rPr>
              <a:t>ソックスレー溶媒抽出、マイクロ波分解、</a:t>
            </a:r>
            <a:r>
              <a:rPr lang="en-US" altLang="ja-JP" dirty="0">
                <a:latin typeface="ＭＳ 明朝" panose="02020609040205080304" pitchFamily="17" charset="-128"/>
                <a:ea typeface="ＭＳ 明朝" panose="02020609040205080304" pitchFamily="17" charset="-128"/>
              </a:rPr>
              <a:t>GC-MS</a:t>
            </a:r>
            <a:r>
              <a:rPr lang="ja-JP" altLang="ja-JP" dirty="0" err="1">
                <a:latin typeface="ＭＳ 明朝" panose="02020609040205080304" pitchFamily="17" charset="-128"/>
                <a:ea typeface="ＭＳ 明朝" panose="02020609040205080304" pitchFamily="17" charset="-128"/>
              </a:rPr>
              <a:t>、</a:t>
            </a:r>
            <a:r>
              <a:rPr lang="ja-JP" altLang="ja-JP" dirty="0">
                <a:latin typeface="ＭＳ 明朝" panose="02020609040205080304" pitchFamily="17" charset="-128"/>
                <a:ea typeface="ＭＳ 明朝" panose="02020609040205080304" pitchFamily="17" charset="-128"/>
              </a:rPr>
              <a:t>フタル酸エステル類検査装置、</a:t>
            </a:r>
            <a:r>
              <a:rPr lang="en-US" altLang="ja-JP" dirty="0">
                <a:latin typeface="ＭＳ 明朝" panose="02020609040205080304" pitchFamily="17" charset="-128"/>
                <a:ea typeface="ＭＳ 明朝" panose="02020609040205080304" pitchFamily="17" charset="-128"/>
              </a:rPr>
              <a:t>ICP</a:t>
            </a:r>
            <a:r>
              <a:rPr lang="ja-JP" altLang="ja-JP" dirty="0">
                <a:latin typeface="ＭＳ 明朝" panose="02020609040205080304" pitchFamily="17" charset="-128"/>
                <a:ea typeface="ＭＳ 明朝" panose="02020609040205080304" pitchFamily="17" charset="-128"/>
              </a:rPr>
              <a:t>発光分光分析、蛍光</a:t>
            </a:r>
            <a:r>
              <a:rPr lang="en-US" altLang="ja-JP" dirty="0">
                <a:latin typeface="ＭＳ 明朝" panose="02020609040205080304" pitchFamily="17" charset="-128"/>
                <a:ea typeface="ＭＳ 明朝" panose="02020609040205080304" pitchFamily="17" charset="-128"/>
              </a:rPr>
              <a:t>X</a:t>
            </a:r>
            <a:r>
              <a:rPr lang="ja-JP" altLang="ja-JP" dirty="0">
                <a:latin typeface="ＭＳ 明朝" panose="02020609040205080304" pitchFamily="17" charset="-128"/>
                <a:ea typeface="ＭＳ 明朝" panose="02020609040205080304" pitchFamily="17" charset="-128"/>
              </a:rPr>
              <a:t>線分析、分光分析</a:t>
            </a:r>
            <a:r>
              <a:rPr lang="ja-JP" altLang="en-US" dirty="0">
                <a:latin typeface="ＭＳ 明朝" panose="02020609040205080304" pitchFamily="17" charset="-128"/>
                <a:ea typeface="ＭＳ 明朝" panose="02020609040205080304" pitchFamily="17" charset="-128"/>
                <a:cs typeface="Times New Roman" panose="02020603050405020304" pitchFamily="18" charset="0"/>
              </a:rPr>
              <a:t>を体験頂きました。</a:t>
            </a:r>
            <a:endParaRPr lang="en-US" altLang="ja-JP" dirty="0">
              <a:latin typeface="ＭＳ 明朝" panose="02020609040205080304" pitchFamily="17" charset="-128"/>
              <a:ea typeface="ＭＳ 明朝" panose="02020609040205080304" pitchFamily="17" charset="-128"/>
              <a:cs typeface="Times New Roman" panose="02020603050405020304" pitchFamily="18" charset="0"/>
            </a:endParaRPr>
          </a:p>
          <a:p>
            <a:pPr algn="just">
              <a:lnSpc>
                <a:spcPts val="1800"/>
              </a:lnSpc>
            </a:pPr>
            <a:r>
              <a:rPr lang="ja-JP" altLang="en-US" dirty="0" smtClean="0">
                <a:latin typeface="+mn-ea"/>
                <a:ea typeface="+mn-ea"/>
                <a:cs typeface="Times New Roman" panose="02020603050405020304" pitchFamily="18" charset="0"/>
              </a:rPr>
              <a:t>　参加者の多くは</a:t>
            </a:r>
            <a:r>
              <a:rPr lang="en-US" altLang="ja-JP" dirty="0" smtClean="0">
                <a:latin typeface="+mn-ea"/>
                <a:ea typeface="+mn-ea"/>
                <a:cs typeface="Times New Roman" panose="02020603050405020304" pitchFamily="18" charset="0"/>
              </a:rPr>
              <a:t>RoHS</a:t>
            </a:r>
            <a:r>
              <a:rPr lang="ja-JP" altLang="en-US" dirty="0" smtClean="0">
                <a:latin typeface="+mn-ea"/>
                <a:ea typeface="+mn-ea"/>
                <a:cs typeface="Times New Roman" panose="02020603050405020304" pitchFamily="18" charset="0"/>
              </a:rPr>
              <a:t>分析を実践されている方で、講義のアンケートでは「そ</a:t>
            </a:r>
            <a:r>
              <a:rPr lang="ja-JP" altLang="ja-JP" dirty="0" smtClean="0">
                <a:latin typeface="+mn-ea"/>
                <a:ea typeface="+mn-ea"/>
              </a:rPr>
              <a:t>れぞれの</a:t>
            </a:r>
            <a:r>
              <a:rPr lang="ja-JP" altLang="ja-JP" dirty="0">
                <a:latin typeface="+mn-ea"/>
                <a:ea typeface="+mn-ea"/>
              </a:rPr>
              <a:t>技術に精通した先生に</a:t>
            </a:r>
            <a:r>
              <a:rPr lang="ja-JP" altLang="ja-JP" dirty="0" smtClean="0">
                <a:latin typeface="+mn-ea"/>
                <a:ea typeface="+mn-ea"/>
              </a:rPr>
              <a:t>直接</a:t>
            </a:r>
            <a:r>
              <a:rPr lang="ja-JP" altLang="en-US" dirty="0" smtClean="0">
                <a:latin typeface="+mn-ea"/>
                <a:ea typeface="+mn-ea"/>
              </a:rPr>
              <a:t>説明いただき</a:t>
            </a:r>
            <a:r>
              <a:rPr lang="ja-JP" altLang="ja-JP" dirty="0" smtClean="0">
                <a:latin typeface="+mn-ea"/>
                <a:ea typeface="+mn-ea"/>
              </a:rPr>
              <a:t>、</a:t>
            </a:r>
            <a:r>
              <a:rPr lang="ja-JP" altLang="ja-JP" dirty="0">
                <a:latin typeface="+mn-ea"/>
                <a:ea typeface="+mn-ea"/>
              </a:rPr>
              <a:t>今困っていること</a:t>
            </a:r>
            <a:r>
              <a:rPr lang="ja-JP" altLang="ja-JP" dirty="0" smtClean="0">
                <a:latin typeface="+mn-ea"/>
                <a:ea typeface="+mn-ea"/>
              </a:rPr>
              <a:t>を</a:t>
            </a:r>
            <a:r>
              <a:rPr lang="ja-JP" altLang="en-US" dirty="0" smtClean="0">
                <a:latin typeface="+mn-ea"/>
                <a:ea typeface="+mn-ea"/>
              </a:rPr>
              <a:t>解決</a:t>
            </a:r>
            <a:r>
              <a:rPr lang="ja-JP" altLang="en-US" dirty="0" smtClean="0">
                <a:latin typeface="+mn-ea"/>
                <a:ea typeface="+mn-ea"/>
              </a:rPr>
              <a:t>できた</a:t>
            </a:r>
            <a:r>
              <a:rPr lang="ja-JP" altLang="en-US" dirty="0" smtClean="0">
                <a:latin typeface="+mn-ea"/>
                <a:ea typeface="+mn-ea"/>
                <a:cs typeface="Times New Roman" panose="02020603050405020304" pitchFamily="18" charset="0"/>
              </a:rPr>
              <a:t>（</a:t>
            </a:r>
            <a:r>
              <a:rPr lang="ja-JP" altLang="en-US" dirty="0" smtClean="0">
                <a:latin typeface="+mn-ea"/>
                <a:ea typeface="+mn-ea"/>
                <a:cs typeface="Times New Roman" panose="02020603050405020304" pitchFamily="18" charset="0"/>
              </a:rPr>
              <a:t>複数）」</a:t>
            </a:r>
            <a:r>
              <a:rPr lang="ja-JP" altLang="en-US" dirty="0" smtClean="0">
                <a:latin typeface="+mn-ea"/>
                <a:ea typeface="+mn-ea"/>
              </a:rPr>
              <a:t>「</a:t>
            </a:r>
            <a:r>
              <a:rPr lang="ja-JP" altLang="ja-JP" dirty="0" smtClean="0">
                <a:latin typeface="+mn-ea"/>
                <a:ea typeface="+mn-ea"/>
              </a:rPr>
              <a:t>よく</a:t>
            </a:r>
            <a:r>
              <a:rPr lang="ja-JP" altLang="ja-JP" dirty="0">
                <a:latin typeface="+mn-ea"/>
                <a:ea typeface="+mn-ea"/>
              </a:rPr>
              <a:t>分かっていなかった</a:t>
            </a:r>
            <a:r>
              <a:rPr lang="en-US" altLang="ja-JP" dirty="0">
                <a:latin typeface="+mn-ea"/>
                <a:ea typeface="+mn-ea"/>
              </a:rPr>
              <a:t>RoHS</a:t>
            </a:r>
            <a:r>
              <a:rPr lang="ja-JP" altLang="ja-JP" dirty="0">
                <a:latin typeface="+mn-ea"/>
                <a:ea typeface="+mn-ea"/>
              </a:rPr>
              <a:t>分析に</a:t>
            </a:r>
            <a:r>
              <a:rPr lang="ja-JP" altLang="ja-JP" dirty="0" smtClean="0">
                <a:latin typeface="+mn-ea"/>
                <a:ea typeface="+mn-ea"/>
              </a:rPr>
              <a:t>ついて理解</a:t>
            </a:r>
            <a:r>
              <a:rPr lang="ja-JP" altLang="ja-JP" dirty="0">
                <a:latin typeface="+mn-ea"/>
                <a:ea typeface="+mn-ea"/>
              </a:rPr>
              <a:t>は</a:t>
            </a:r>
            <a:r>
              <a:rPr lang="ja-JP" altLang="ja-JP" dirty="0" smtClean="0">
                <a:latin typeface="+mn-ea"/>
                <a:ea typeface="+mn-ea"/>
              </a:rPr>
              <a:t>できた</a:t>
            </a:r>
            <a:r>
              <a:rPr lang="ja-JP" altLang="en-US" dirty="0" smtClean="0">
                <a:latin typeface="+mn-ea"/>
                <a:ea typeface="+mn-ea"/>
              </a:rPr>
              <a:t>」のコメントがありました。実習のアンケートでは、</a:t>
            </a:r>
            <a:r>
              <a:rPr lang="ja-JP" altLang="en-US" dirty="0">
                <a:latin typeface="+mn-ea"/>
                <a:cs typeface="Times New Roman" panose="02020603050405020304" pitchFamily="18" charset="0"/>
              </a:rPr>
              <a:t> </a:t>
            </a:r>
            <a:r>
              <a:rPr lang="ja-JP" altLang="en-US" dirty="0">
                <a:latin typeface="+mn-ea"/>
                <a:ea typeface="+mn-ea"/>
                <a:cs typeface="Times New Roman" panose="02020603050405020304" pitchFamily="18" charset="0"/>
              </a:rPr>
              <a:t>「</a:t>
            </a:r>
            <a:r>
              <a:rPr lang="ja-JP" altLang="ja-JP" dirty="0">
                <a:latin typeface="+mn-ea"/>
                <a:ea typeface="+mn-ea"/>
              </a:rPr>
              <a:t>担当していない機器であっても、分かり易く説明して</a:t>
            </a:r>
            <a:r>
              <a:rPr lang="ja-JP" altLang="ja-JP" dirty="0" smtClean="0">
                <a:latin typeface="+mn-ea"/>
                <a:ea typeface="+mn-ea"/>
              </a:rPr>
              <a:t>いただけた</a:t>
            </a:r>
            <a:r>
              <a:rPr lang="ja-JP" altLang="en-US" dirty="0" smtClean="0">
                <a:latin typeface="+mn-ea"/>
                <a:ea typeface="+mn-ea"/>
              </a:rPr>
              <a:t>」 </a:t>
            </a:r>
            <a:r>
              <a:rPr lang="ja-JP" altLang="en-US" dirty="0" smtClean="0">
                <a:latin typeface="+mn-ea"/>
                <a:ea typeface="+mn-ea"/>
              </a:rPr>
              <a:t>「</a:t>
            </a:r>
            <a:r>
              <a:rPr lang="en-US" altLang="ja-JP" dirty="0" smtClean="0">
                <a:latin typeface="+mn-ea"/>
                <a:ea typeface="+mn-ea"/>
              </a:rPr>
              <a:t>3</a:t>
            </a:r>
            <a:r>
              <a:rPr lang="ja-JP" altLang="ja-JP" dirty="0">
                <a:latin typeface="+mn-ea"/>
                <a:ea typeface="+mn-ea"/>
              </a:rPr>
              <a:t>班に分けて少人数で聞けたのでゆとりがあり</a:t>
            </a:r>
            <a:r>
              <a:rPr lang="ja-JP" altLang="ja-JP" dirty="0" smtClean="0">
                <a:latin typeface="+mn-ea"/>
                <a:ea typeface="+mn-ea"/>
              </a:rPr>
              <a:t>良かった</a:t>
            </a:r>
            <a:r>
              <a:rPr lang="ja-JP" altLang="en-US" dirty="0" smtClean="0">
                <a:latin typeface="+mn-ea"/>
                <a:ea typeface="+mn-ea"/>
              </a:rPr>
              <a:t>」「</a:t>
            </a:r>
            <a:r>
              <a:rPr lang="ja-JP" altLang="ja-JP" dirty="0" smtClean="0">
                <a:latin typeface="+mn-ea"/>
                <a:ea typeface="+mn-ea"/>
              </a:rPr>
              <a:t>細か</a:t>
            </a:r>
            <a:r>
              <a:rPr lang="ja-JP" altLang="ja-JP" dirty="0">
                <a:latin typeface="+mn-ea"/>
                <a:ea typeface="+mn-ea"/>
              </a:rPr>
              <a:t>な内容についても教えていただけてとても</a:t>
            </a:r>
            <a:r>
              <a:rPr lang="ja-JP" altLang="ja-JP" dirty="0" smtClean="0">
                <a:latin typeface="+mn-ea"/>
                <a:ea typeface="+mn-ea"/>
              </a:rPr>
              <a:t>有意義</a:t>
            </a:r>
            <a:r>
              <a:rPr lang="ja-JP" altLang="en-US" dirty="0" smtClean="0">
                <a:latin typeface="+mn-ea"/>
                <a:ea typeface="+mn-ea"/>
              </a:rPr>
              <a:t>だった」</a:t>
            </a:r>
            <a:r>
              <a:rPr lang="ja-JP" altLang="en-US" dirty="0" smtClean="0">
                <a:latin typeface="+mn-ea"/>
                <a:ea typeface="+mn-ea"/>
              </a:rPr>
              <a:t>「六</a:t>
            </a:r>
            <a:r>
              <a:rPr lang="ja-JP" altLang="ja-JP" dirty="0" smtClean="0">
                <a:latin typeface="+mn-ea"/>
                <a:ea typeface="+mn-ea"/>
              </a:rPr>
              <a:t>価</a:t>
            </a:r>
            <a:r>
              <a:rPr lang="ja-JP" altLang="ja-JP" dirty="0">
                <a:latin typeface="+mn-ea"/>
                <a:ea typeface="+mn-ea"/>
              </a:rPr>
              <a:t>クロムの分析は難しさを感じて</a:t>
            </a:r>
            <a:r>
              <a:rPr lang="ja-JP" altLang="ja-JP" dirty="0" smtClean="0">
                <a:latin typeface="+mn-ea"/>
                <a:ea typeface="+mn-ea"/>
              </a:rPr>
              <a:t>いた</a:t>
            </a:r>
            <a:r>
              <a:rPr lang="ja-JP" altLang="en-US" dirty="0" smtClean="0">
                <a:latin typeface="+mn-ea"/>
                <a:ea typeface="+mn-ea"/>
              </a:rPr>
              <a:t>が、抽出の課題が分かり</a:t>
            </a:r>
            <a:r>
              <a:rPr lang="ja-JP" altLang="ja-JP" dirty="0" smtClean="0">
                <a:latin typeface="+mn-ea"/>
                <a:ea typeface="+mn-ea"/>
              </a:rPr>
              <a:t>安心</a:t>
            </a:r>
            <a:r>
              <a:rPr lang="ja-JP" altLang="ja-JP" dirty="0" smtClean="0">
                <a:latin typeface="+mn-ea"/>
                <a:ea typeface="+mn-ea"/>
              </a:rPr>
              <a:t>した</a:t>
            </a:r>
            <a:r>
              <a:rPr lang="ja-JP" altLang="en-US" dirty="0" smtClean="0">
                <a:latin typeface="+mn-ea"/>
                <a:ea typeface="+mn-ea"/>
              </a:rPr>
              <a:t>」</a:t>
            </a:r>
            <a:r>
              <a:rPr lang="ja-JP" altLang="en-US" dirty="0" smtClean="0">
                <a:latin typeface="+mn-ea"/>
                <a:ea typeface="+mn-ea"/>
                <a:cs typeface="Times New Roman" panose="02020603050405020304" pitchFamily="18" charset="0"/>
              </a:rPr>
              <a:t>などのコメントがありました。一方で初日に昼食を持参された方や保護具を持参すべきか迷ったとの意見もあり、次回から詳細の案内</a:t>
            </a:r>
            <a:r>
              <a:rPr lang="ja-JP" altLang="en-US" dirty="0" smtClean="0">
                <a:latin typeface="+mn-ea"/>
                <a:ea typeface="+mn-ea"/>
                <a:cs typeface="Times New Roman" panose="02020603050405020304" pitchFamily="18" charset="0"/>
              </a:rPr>
              <a:t>を付記したい</a:t>
            </a:r>
            <a:r>
              <a:rPr lang="ja-JP" altLang="en-US" dirty="0" smtClean="0">
                <a:latin typeface="+mn-ea"/>
                <a:ea typeface="+mn-ea"/>
                <a:cs typeface="Times New Roman" panose="02020603050405020304" pitchFamily="18" charset="0"/>
              </a:rPr>
              <a:t>と思います。　</a:t>
            </a:r>
            <a:endParaRPr lang="en-US" altLang="ja-JP" dirty="0" smtClean="0">
              <a:latin typeface="+mn-ea"/>
              <a:ea typeface="+mn-ea"/>
              <a:cs typeface="Times New Roman" panose="02020603050405020304" pitchFamily="18" charset="0"/>
            </a:endParaRPr>
          </a:p>
          <a:p>
            <a:pPr algn="just">
              <a:lnSpc>
                <a:spcPts val="1800"/>
              </a:lnSpc>
            </a:pPr>
            <a:endParaRPr lang="en-US" altLang="ja-JP" dirty="0" smtClean="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1800"/>
              </a:lnSpc>
            </a:pPr>
            <a:r>
              <a:rPr lang="en-US" altLang="ja-JP"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dirty="0">
                <a:latin typeface="ＭＳ Ｐゴシック" panose="020B0600070205080204" pitchFamily="50" charset="-128"/>
                <a:ea typeface="ＭＳ Ｐゴシック" panose="020B0600070205080204" pitchFamily="50" charset="-128"/>
                <a:cs typeface="Times New Roman" panose="02020603050405020304" pitchFamily="18" charset="0"/>
              </a:rPr>
              <a:t>講義内容</a:t>
            </a:r>
            <a:r>
              <a:rPr lang="en-US" altLang="ja-JP" dirty="0">
                <a:latin typeface="ＭＳ Ｐゴシック" panose="020B0600070205080204" pitchFamily="50" charset="-128"/>
                <a:ea typeface="ＭＳ Ｐゴシック" panose="020B0600070205080204" pitchFamily="50" charset="-128"/>
                <a:cs typeface="Times New Roman" panose="02020603050405020304" pitchFamily="18" charset="0"/>
              </a:rPr>
              <a:t>】</a:t>
            </a:r>
          </a:p>
          <a:p>
            <a:r>
              <a:rPr lang="ja-JP" altLang="ja-JP" dirty="0"/>
              <a:t>（１）「</a:t>
            </a:r>
            <a:r>
              <a:rPr lang="en-US" altLang="ja-JP" dirty="0"/>
              <a:t>RoHS</a:t>
            </a:r>
            <a:r>
              <a:rPr lang="ja-JP" altLang="ja-JP" dirty="0"/>
              <a:t>指令関連の新規環境規制物質の分析手法について」</a:t>
            </a:r>
          </a:p>
          <a:p>
            <a:r>
              <a:rPr lang="ja-JP" altLang="en-US" dirty="0"/>
              <a:t>　　　　　　　　　　　　　　　　　　　　　　　　　　　　　　　　　　　　　　　</a:t>
            </a:r>
            <a:r>
              <a:rPr lang="ja-JP" altLang="ja-JP" dirty="0"/>
              <a:t>（産業技術総合研究所）　松山重論</a:t>
            </a:r>
            <a:r>
              <a:rPr lang="ja-JP" altLang="en-US" dirty="0"/>
              <a:t>先生</a:t>
            </a:r>
            <a:endParaRPr lang="ja-JP" altLang="ja-JP" dirty="0"/>
          </a:p>
          <a:p>
            <a:r>
              <a:rPr lang="ja-JP" altLang="ja-JP" dirty="0"/>
              <a:t>（２）「</a:t>
            </a:r>
            <a:r>
              <a:rPr lang="en-US" altLang="ja-JP" dirty="0"/>
              <a:t>IEC 62321</a:t>
            </a:r>
            <a:r>
              <a:rPr lang="ja-JP" altLang="en-US" dirty="0"/>
              <a:t>の最新動向とフタル酸エステル類などのスクリーニング手法</a:t>
            </a:r>
            <a:r>
              <a:rPr lang="ja-JP" altLang="ja-JP" dirty="0"/>
              <a:t>」</a:t>
            </a:r>
          </a:p>
          <a:p>
            <a:r>
              <a:rPr lang="ja-JP" altLang="ja-JP" dirty="0"/>
              <a:t>　　</a:t>
            </a:r>
            <a:r>
              <a:rPr lang="ja-JP" altLang="en-US" dirty="0"/>
              <a:t>　　　　　　　　　　　　　　　　　　　　　　　　　　　　　　　　　　　　　　　　　　</a:t>
            </a:r>
            <a:r>
              <a:rPr lang="ja-JP" altLang="ja-JP" dirty="0"/>
              <a:t>（株式会社東芝）　佐藤友香</a:t>
            </a:r>
            <a:r>
              <a:rPr lang="ja-JP" altLang="en-US" dirty="0"/>
              <a:t>先生</a:t>
            </a:r>
            <a:endParaRPr lang="en-US" altLang="ja-JP" dirty="0"/>
          </a:p>
          <a:p>
            <a:r>
              <a:rPr lang="ja-JP" altLang="ja-JP" dirty="0"/>
              <a:t>（３）「</a:t>
            </a:r>
            <a:r>
              <a:rPr lang="en-US" altLang="ja-JP" dirty="0"/>
              <a:t>IEC</a:t>
            </a:r>
            <a:r>
              <a:rPr lang="ja-JP" altLang="en-US" dirty="0"/>
              <a:t> </a:t>
            </a:r>
            <a:r>
              <a:rPr lang="en-US" altLang="ja-JP" dirty="0"/>
              <a:t>62321-8</a:t>
            </a:r>
            <a:r>
              <a:rPr lang="ja-JP" altLang="en-US" dirty="0"/>
              <a:t>における分析方法およびフタル酸エステル類の移行性の検討</a:t>
            </a:r>
            <a:r>
              <a:rPr lang="ja-JP" altLang="ja-JP" dirty="0"/>
              <a:t>」</a:t>
            </a:r>
          </a:p>
          <a:p>
            <a:r>
              <a:rPr lang="ja-JP" altLang="en-US" dirty="0"/>
              <a:t>　　　　　　　　　　　　　　　　　　　　　　　　　　　　 　　　　</a:t>
            </a:r>
            <a:r>
              <a:rPr lang="ja-JP" altLang="ja-JP" dirty="0"/>
              <a:t>（</a:t>
            </a:r>
            <a:r>
              <a:rPr lang="ja-JP" altLang="en-US" dirty="0"/>
              <a:t>東京都立産業技術研究センター</a:t>
            </a:r>
            <a:r>
              <a:rPr lang="ja-JP" altLang="ja-JP" dirty="0"/>
              <a:t>）　</a:t>
            </a:r>
            <a:r>
              <a:rPr lang="ja-JP" altLang="en-US" dirty="0"/>
              <a:t>平井和彦先生</a:t>
            </a:r>
            <a:endParaRPr lang="ja-JP" altLang="ja-JP" dirty="0"/>
          </a:p>
          <a:p>
            <a:r>
              <a:rPr lang="ja-JP" altLang="ja-JP" dirty="0"/>
              <a:t>（４）「</a:t>
            </a:r>
            <a:r>
              <a:rPr lang="en-US" altLang="ja-JP" dirty="0"/>
              <a:t>RoHS</a:t>
            </a:r>
            <a:r>
              <a:rPr lang="ja-JP" altLang="en-US" dirty="0"/>
              <a:t>分析手法の課題と分析テクニック</a:t>
            </a:r>
            <a:r>
              <a:rPr lang="ja-JP" altLang="ja-JP" dirty="0"/>
              <a:t>」</a:t>
            </a:r>
          </a:p>
          <a:p>
            <a:r>
              <a:rPr lang="ja-JP" altLang="en-US" dirty="0"/>
              <a:t>　　　　　　　　　　　　　　　　　　　　　　　　　　　　　　　　　　　　 </a:t>
            </a:r>
            <a:r>
              <a:rPr lang="ja-JP" altLang="ja-JP" dirty="0"/>
              <a:t>（</a:t>
            </a:r>
            <a:r>
              <a:rPr lang="ja-JP" altLang="en-US" dirty="0"/>
              <a:t>日立パワーソリュションズ</a:t>
            </a:r>
            <a:r>
              <a:rPr lang="ja-JP" altLang="ja-JP" dirty="0"/>
              <a:t>）　</a:t>
            </a:r>
            <a:r>
              <a:rPr lang="ja-JP" altLang="en-US" dirty="0"/>
              <a:t>小林孝裕先生</a:t>
            </a:r>
            <a:endParaRPr lang="ja-JP" altLang="ja-JP" dirty="0"/>
          </a:p>
          <a:p>
            <a:r>
              <a:rPr lang="ja-JP" altLang="ja-JP" dirty="0"/>
              <a:t>（５）「六価クロムを</a:t>
            </a:r>
            <a:r>
              <a:rPr lang="ja-JP" altLang="en-US" dirty="0"/>
              <a:t>　</a:t>
            </a:r>
            <a:r>
              <a:rPr lang="ja-JP" altLang="ja-JP" dirty="0"/>
              <a:t>中心とした環境規制物質の分析事例」</a:t>
            </a:r>
          </a:p>
          <a:p>
            <a:r>
              <a:rPr lang="ja-JP" altLang="en-US" dirty="0"/>
              <a:t>　　　　　　　　　　　　　　　　　　　　　　　　　　　　　　　　　</a:t>
            </a:r>
            <a:r>
              <a:rPr lang="ja-JP" altLang="ja-JP" dirty="0"/>
              <a:t>（神奈川県産業技術</a:t>
            </a:r>
            <a:r>
              <a:rPr lang="ja-JP" altLang="en-US" dirty="0"/>
              <a:t>総合研究所</a:t>
            </a:r>
            <a:r>
              <a:rPr lang="ja-JP" altLang="ja-JP" dirty="0"/>
              <a:t>）　坂尾昇冶</a:t>
            </a:r>
            <a:r>
              <a:rPr lang="ja-JP" altLang="en-US" dirty="0"/>
              <a:t>先生</a:t>
            </a:r>
            <a:endParaRPr lang="ja-JP" altLang="ja-JP" dirty="0"/>
          </a:p>
          <a:p>
            <a:r>
              <a:rPr lang="ja-JP" altLang="ja-JP" dirty="0"/>
              <a:t>（６）「</a:t>
            </a:r>
            <a:r>
              <a:rPr lang="ja-JP" altLang="en-US" dirty="0"/>
              <a:t>ＩＳＯ</a:t>
            </a:r>
            <a:r>
              <a:rPr lang="en-US" altLang="ja-JP" dirty="0"/>
              <a:t>/IEC</a:t>
            </a:r>
            <a:r>
              <a:rPr lang="ja-JP" altLang="en-US" dirty="0"/>
              <a:t> </a:t>
            </a:r>
            <a:r>
              <a:rPr lang="en-US" altLang="ja-JP" dirty="0"/>
              <a:t>1</a:t>
            </a:r>
            <a:r>
              <a:rPr lang="ja-JP" altLang="en-US" dirty="0"/>
              <a:t>７０２５（ＪＩＳ　Ｑ　</a:t>
            </a:r>
            <a:r>
              <a:rPr lang="en-US" altLang="ja-JP" dirty="0"/>
              <a:t>17025</a:t>
            </a:r>
            <a:r>
              <a:rPr lang="ja-JP" altLang="en-US" dirty="0"/>
              <a:t>）試験所認定について</a:t>
            </a:r>
            <a:r>
              <a:rPr lang="ja-JP" altLang="ja-JP" dirty="0"/>
              <a:t>」</a:t>
            </a:r>
            <a:r>
              <a:rPr lang="en-US" altLang="ja-JP" dirty="0"/>
              <a:t> </a:t>
            </a:r>
            <a:endParaRPr lang="ja-JP" altLang="ja-JP" dirty="0"/>
          </a:p>
          <a:p>
            <a:r>
              <a:rPr lang="ja-JP" altLang="en-US" dirty="0"/>
              <a:t>　　　　　　　　　　　　　　　　　　　　　　　　　　　　　　　　　　　　　  　</a:t>
            </a:r>
            <a:r>
              <a:rPr lang="ja-JP" altLang="ja-JP" dirty="0"/>
              <a:t>（日本適合性認定協会）　</a:t>
            </a:r>
            <a:r>
              <a:rPr lang="ja-JP" altLang="en-US" dirty="0"/>
              <a:t>田島洋介先生</a:t>
            </a:r>
            <a:endParaRPr lang="ja-JP" altLang="ja-JP" dirty="0"/>
          </a:p>
          <a:p>
            <a:pPr>
              <a:lnSpc>
                <a:spcPts val="1800"/>
              </a:lnSpc>
            </a:pPr>
            <a:endParaRPr lang="ja-JP" altLang="en-US" dirty="0">
              <a:latin typeface="Times New Roman" panose="02020603050405020304" pitchFamily="18" charset="0"/>
              <a:cs typeface="Times New Roman" panose="02020603050405020304" pitchFamily="18" charset="0"/>
            </a:endParaRPr>
          </a:p>
          <a:p>
            <a:pPr>
              <a:lnSpc>
                <a:spcPts val="1800"/>
              </a:lnSpc>
            </a:pPr>
            <a:endParaRPr lang="ja-JP" altLang="en-US" dirty="0">
              <a:latin typeface="Times New Roman" panose="02020603050405020304" pitchFamily="18" charset="0"/>
              <a:ea typeface="+mn-ea"/>
              <a:cs typeface="Times New Roman" panose="02020603050405020304" pitchFamily="18" charset="0"/>
            </a:endParaRPr>
          </a:p>
        </p:txBody>
      </p:sp>
      <p:sp>
        <p:nvSpPr>
          <p:cNvPr id="3" name="正方形/長方形 2"/>
          <p:cNvSpPr/>
          <p:nvPr/>
        </p:nvSpPr>
        <p:spPr>
          <a:xfrm>
            <a:off x="933451" y="7315201"/>
            <a:ext cx="2724149" cy="2631490"/>
          </a:xfrm>
          <a:prstGeom prst="rect">
            <a:avLst/>
          </a:prstGeom>
        </p:spPr>
        <p:txBody>
          <a:bodyPr wrap="square">
            <a:spAutoFit/>
          </a:bodyPr>
          <a:lstStyle/>
          <a:p>
            <a:pPr>
              <a:lnSpc>
                <a:spcPts val="1800"/>
              </a:lnSpc>
            </a:pPr>
            <a:r>
              <a:rPr lang="en-US" altLang="ja-JP" dirty="0">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dirty="0">
                <a:latin typeface="ＭＳ Ｐゴシック" panose="020B0600070205080204" pitchFamily="50" charset="-128"/>
                <a:ea typeface="ＭＳ Ｐゴシック" panose="020B0600070205080204" pitchFamily="50" charset="-128"/>
                <a:cs typeface="Times New Roman" panose="02020603050405020304" pitchFamily="18" charset="0"/>
              </a:rPr>
              <a:t>実習内容</a:t>
            </a:r>
            <a:r>
              <a:rPr lang="en-US" altLang="ja-JP" dirty="0">
                <a:latin typeface="ＭＳ Ｐゴシック" panose="020B0600070205080204" pitchFamily="50" charset="-128"/>
                <a:ea typeface="ＭＳ Ｐゴシック" panose="020B0600070205080204" pitchFamily="50" charset="-128"/>
                <a:cs typeface="Times New Roman" panose="02020603050405020304" pitchFamily="18" charset="0"/>
              </a:rPr>
              <a:t>】</a:t>
            </a:r>
          </a:p>
          <a:p>
            <a:pPr marL="228600" indent="-228600" algn="just">
              <a:lnSpc>
                <a:spcPts val="1800"/>
              </a:lnSpc>
              <a:buAutoNum type="arabicParenBoth"/>
            </a:pPr>
            <a:r>
              <a:rPr lang="ja-JP" altLang="en-US"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フタル</a:t>
            </a:r>
            <a:r>
              <a:rPr lang="ja-JP" altLang="en-US" dirty="0">
                <a:latin typeface="ＭＳ Ｐゴシック" panose="020B0600070205080204" pitchFamily="50" charset="-128"/>
                <a:ea typeface="ＭＳ Ｐゴシック" panose="020B0600070205080204" pitchFamily="50" charset="-128"/>
                <a:cs typeface="Times New Roman" panose="02020603050405020304" pitchFamily="18" charset="0"/>
              </a:rPr>
              <a:t>酸エステル類の精密分析およびスクリーニング分析　</a:t>
            </a:r>
            <a:r>
              <a:rPr lang="ja-JP" altLang="en-US"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ソックスレー抽出前処理</a:t>
            </a:r>
            <a:r>
              <a:rPr lang="ja-JP" altLang="en-US"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altLang="ja-JP"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GC-MS</a:t>
            </a:r>
            <a:r>
              <a:rPr lang="ja-JP" altLang="en-US" dirty="0" err="1" smtClean="0">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altLang="ja-JP"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TD-MS)</a:t>
            </a:r>
          </a:p>
          <a:p>
            <a:pPr algn="just">
              <a:lnSpc>
                <a:spcPts val="1800"/>
              </a:lnSpc>
            </a:pPr>
            <a:r>
              <a:rPr lang="ja-JP" altLang="en-US" dirty="0">
                <a:latin typeface="ＭＳ Ｐゴシック" panose="020B0600070205080204" pitchFamily="50" charset="-128"/>
                <a:ea typeface="ＭＳ Ｐゴシック" panose="020B0600070205080204" pitchFamily="50" charset="-128"/>
                <a:cs typeface="Times New Roman" panose="02020603050405020304" pitchFamily="18" charset="0"/>
              </a:rPr>
              <a:t>　　</a:t>
            </a:r>
          </a:p>
          <a:p>
            <a:pPr algn="just">
              <a:lnSpc>
                <a:spcPts val="1800"/>
              </a:lnSpc>
            </a:pPr>
            <a:r>
              <a:rPr lang="en-US" altLang="ja-JP" dirty="0">
                <a:latin typeface="ＭＳ Ｐゴシック" panose="020B0600070205080204" pitchFamily="50" charset="-128"/>
                <a:ea typeface="ＭＳ Ｐゴシック" panose="020B0600070205080204" pitchFamily="50" charset="-128"/>
                <a:cs typeface="Times New Roman" panose="02020603050405020304" pitchFamily="18" charset="0"/>
              </a:rPr>
              <a:t>(2)</a:t>
            </a:r>
            <a:r>
              <a:rPr lang="ja-JP" altLang="en-US"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en-US" altLang="ja-JP" dirty="0">
                <a:latin typeface="ＭＳ Ｐゴシック" panose="020B0600070205080204" pitchFamily="50" charset="-128"/>
                <a:ea typeface="ＭＳ Ｐゴシック" panose="020B0600070205080204" pitchFamily="50" charset="-128"/>
                <a:cs typeface="Times New Roman" panose="02020603050405020304" pitchFamily="18" charset="0"/>
              </a:rPr>
              <a:t>RoHS</a:t>
            </a:r>
            <a:r>
              <a:rPr lang="ja-JP" altLang="en-US" dirty="0">
                <a:latin typeface="ＭＳ Ｐゴシック" panose="020B0600070205080204" pitchFamily="50" charset="-128"/>
                <a:ea typeface="ＭＳ Ｐゴシック" panose="020B0600070205080204" pitchFamily="50" charset="-128"/>
                <a:cs typeface="Times New Roman" panose="02020603050405020304" pitchFamily="18" charset="0"/>
              </a:rPr>
              <a:t>対象試料</a:t>
            </a:r>
            <a:r>
              <a:rPr lang="ja-JP" altLang="en-US"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の</a:t>
            </a:r>
            <a:r>
              <a:rPr lang="en-US" altLang="ja-JP"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Cd </a:t>
            </a:r>
            <a:r>
              <a:rPr lang="ja-JP" altLang="en-US" dirty="0" err="1" smtClean="0">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en-US" altLang="ja-JP" dirty="0" err="1" smtClean="0">
                <a:latin typeface="ＭＳ Ｐゴシック" panose="020B0600070205080204" pitchFamily="50" charset="-128"/>
                <a:ea typeface="ＭＳ Ｐゴシック" panose="020B0600070205080204" pitchFamily="50" charset="-128"/>
                <a:cs typeface="Times New Roman" panose="02020603050405020304" pitchFamily="18" charset="0"/>
              </a:rPr>
              <a:t>Pb</a:t>
            </a:r>
            <a:r>
              <a:rPr lang="en-US" altLang="ja-JP"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dirty="0" err="1">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altLang="ja-JP"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Cr </a:t>
            </a:r>
            <a:r>
              <a:rPr lang="ja-JP" altLang="en-US" dirty="0" err="1" smtClean="0">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altLang="ja-JP"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Hg </a:t>
            </a:r>
            <a:r>
              <a:rPr lang="ja-JP" altLang="en-US"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に</a:t>
            </a:r>
            <a:r>
              <a:rPr lang="ja-JP" altLang="en-US" dirty="0">
                <a:latin typeface="ＭＳ Ｐゴシック" panose="020B0600070205080204" pitchFamily="50" charset="-128"/>
                <a:ea typeface="ＭＳ Ｐゴシック" panose="020B0600070205080204" pitchFamily="50" charset="-128"/>
                <a:cs typeface="Times New Roman" panose="02020603050405020304" pitchFamily="18" charset="0"/>
              </a:rPr>
              <a:t>おける種々の前処理と精密</a:t>
            </a:r>
            <a:r>
              <a:rPr lang="ja-JP" altLang="en-US"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分析（</a:t>
            </a:r>
            <a:r>
              <a:rPr lang="ja-JP" altLang="en-US"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マイクロ波分解前処理、</a:t>
            </a:r>
            <a:r>
              <a:rPr lang="en-US" altLang="ja-JP"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ICP-OES</a:t>
            </a:r>
            <a:r>
              <a:rPr lang="ja-JP" altLang="en-US" dirty="0" err="1" smtClean="0">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altLang="ja-JP"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UV</a:t>
            </a:r>
            <a:r>
              <a:rPr lang="ja-JP" altLang="en-US"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en-US" altLang="ja-JP" dirty="0" smtClean="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1800"/>
              </a:lnSpc>
            </a:pPr>
            <a:endParaRPr lang="ja-JP" altLang="en-US"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1800"/>
              </a:lnSpc>
            </a:pPr>
            <a:r>
              <a:rPr lang="en-US" altLang="ja-JP" dirty="0">
                <a:latin typeface="ＭＳ Ｐゴシック" panose="020B0600070205080204" pitchFamily="50" charset="-128"/>
                <a:ea typeface="ＭＳ Ｐゴシック" panose="020B0600070205080204" pitchFamily="50" charset="-128"/>
                <a:cs typeface="Times New Roman" panose="02020603050405020304" pitchFamily="18" charset="0"/>
              </a:rPr>
              <a:t>(3)</a:t>
            </a:r>
            <a:r>
              <a:rPr lang="ja-JP" altLang="en-US" dirty="0">
                <a:latin typeface="ＭＳ Ｐゴシック" panose="020B0600070205080204" pitchFamily="50" charset="-128"/>
                <a:ea typeface="ＭＳ Ｐゴシック" panose="020B0600070205080204" pitchFamily="50" charset="-128"/>
                <a:cs typeface="Times New Roman" panose="02020603050405020304" pitchFamily="18" charset="0"/>
              </a:rPr>
              <a:t>　蛍光</a:t>
            </a:r>
            <a:r>
              <a:rPr lang="en-US" altLang="ja-JP" dirty="0">
                <a:latin typeface="ＭＳ Ｐゴシック" panose="020B0600070205080204" pitchFamily="50" charset="-128"/>
                <a:ea typeface="ＭＳ Ｐゴシック" panose="020B0600070205080204" pitchFamily="50" charset="-128"/>
                <a:cs typeface="Times New Roman" panose="02020603050405020304" pitchFamily="18" charset="0"/>
              </a:rPr>
              <a:t>X</a:t>
            </a:r>
            <a:r>
              <a:rPr lang="ja-JP" altLang="en-US" dirty="0">
                <a:latin typeface="ＭＳ Ｐゴシック" panose="020B0600070205080204" pitchFamily="50" charset="-128"/>
                <a:ea typeface="ＭＳ Ｐゴシック" panose="020B0600070205080204" pitchFamily="50" charset="-128"/>
                <a:cs typeface="Times New Roman" panose="02020603050405020304" pitchFamily="18" charset="0"/>
              </a:rPr>
              <a:t>線分析を用いた</a:t>
            </a:r>
            <a:r>
              <a:rPr lang="ja-JP" altLang="en-US"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スクリーニング</a:t>
            </a:r>
            <a:r>
              <a:rPr lang="ja-JP" altLang="en-US" dirty="0">
                <a:latin typeface="ＭＳ Ｐゴシック" panose="020B0600070205080204" pitchFamily="50" charset="-128"/>
                <a:ea typeface="ＭＳ Ｐゴシック" panose="020B0600070205080204" pitchFamily="50" charset="-128"/>
                <a:cs typeface="Times New Roman" panose="02020603050405020304" pitchFamily="18" charset="0"/>
              </a:rPr>
              <a:t>に</a:t>
            </a:r>
            <a:r>
              <a:rPr lang="ja-JP" altLang="en-US"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ついて</a:t>
            </a:r>
            <a:r>
              <a:rPr lang="ja-JP" altLang="en-US" dirty="0">
                <a:latin typeface="ＭＳ Ｐゴシック" panose="020B0600070205080204" pitchFamily="50" charset="-128"/>
                <a:ea typeface="ＭＳ Ｐゴシック" panose="020B0600070205080204" pitchFamily="50" charset="-128"/>
                <a:cs typeface="Times New Roman" panose="02020603050405020304" pitchFamily="18" charset="0"/>
              </a:rPr>
              <a:t>の応用手法　</a:t>
            </a:r>
            <a:r>
              <a:rPr lang="ja-JP" altLang="en-US"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altLang="ja-JP"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XRF)</a:t>
            </a:r>
            <a:endParaRPr lang="ja-JP" altLang="en-US" dirty="0">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pic>
        <p:nvPicPr>
          <p:cNvPr id="9" name="図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29641" y="7377644"/>
            <a:ext cx="3201143" cy="2400858"/>
          </a:xfrm>
          <a:prstGeom prst="rect">
            <a:avLst/>
          </a:prstGeom>
        </p:spPr>
      </p:pic>
      <p:sp>
        <p:nvSpPr>
          <p:cNvPr id="4" name="正方形/長方形 3"/>
          <p:cNvSpPr/>
          <p:nvPr/>
        </p:nvSpPr>
        <p:spPr>
          <a:xfrm>
            <a:off x="3892650" y="9810580"/>
            <a:ext cx="2967479" cy="261610"/>
          </a:xfrm>
          <a:prstGeom prst="rect">
            <a:avLst/>
          </a:prstGeom>
        </p:spPr>
        <p:txBody>
          <a:bodyPr wrap="none">
            <a:spAutoFit/>
          </a:bodyPr>
          <a:lstStyle/>
          <a:p>
            <a:r>
              <a:rPr lang="ja-JP" altLang="en-US"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（写真）　ソックスレー抽出の前処理説明の様子</a:t>
            </a:r>
            <a:endParaRPr lang="ja-JP" altLang="en-US" dirty="0"/>
          </a:p>
        </p:txBody>
      </p:sp>
    </p:spTree>
    <p:extLst>
      <p:ext uri="{BB962C8B-B14F-4D97-AF65-F5344CB8AC3E}">
        <p14:creationId xmlns:p14="http://schemas.microsoft.com/office/powerpoint/2010/main" val="42421723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支部ニュース本文">
      <a:majorFont>
        <a:latin typeface="Arial"/>
        <a:ea typeface="ＭＳ ゴシック"/>
        <a:cs typeface=""/>
      </a:majorFont>
      <a:minorFont>
        <a:latin typeface="Century"/>
        <a:ea typeface="ＭＳ 明朝"/>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wrap="square">
        <a:spAutoFit/>
      </a:bodyPr>
      <a:lstStyle>
        <a:defPPr>
          <a:lnSpc>
            <a:spcPct val="130000"/>
          </a:lnSpc>
          <a:defRPr dirty="0"/>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12273</TotalTime>
  <Words>38</Words>
  <Application>Microsoft Office PowerPoint</Application>
  <PresentationFormat>ユーザー設定</PresentationFormat>
  <Paragraphs>30</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ＭＳ Ｐゴシック</vt:lpstr>
      <vt:lpstr>ＭＳ ゴシック</vt:lpstr>
      <vt:lpstr>ＭＳ 明朝</vt:lpstr>
      <vt:lpstr>メイリオ</vt:lpstr>
      <vt:lpstr>Arial</vt:lpstr>
      <vt:lpstr>Calibri</vt:lpstr>
      <vt:lpstr>Century</vt:lpstr>
      <vt:lpstr>Times New Roman</vt:lpstr>
      <vt:lpstr>Office テーマ</vt:lpstr>
      <vt:lpstr>PowerPoint プレゼンテーション</vt:lpstr>
    </vt:vector>
  </TitlesOfParts>
  <Company>東京工業大学</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HARADA Makoto</dc:creator>
  <cp:lastModifiedBy>namikik</cp:lastModifiedBy>
  <cp:revision>714</cp:revision>
  <cp:lastPrinted>2019-09-18T08:05:37Z</cp:lastPrinted>
  <dcterms:created xsi:type="dcterms:W3CDTF">2007-12-26T05:48:09Z</dcterms:created>
  <dcterms:modified xsi:type="dcterms:W3CDTF">2019-09-19T00:07:40Z</dcterms:modified>
</cp:coreProperties>
</file>