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33" r:id="rId2"/>
  </p:sldIdLst>
  <p:sldSz cx="7561263" cy="10693400"/>
  <p:notesSz cx="6735763" cy="9869488"/>
  <p:defaultTextStyle>
    <a:defPPr>
      <a:defRPr lang="ja-JP"/>
    </a:defPPr>
    <a:lvl1pPr algn="l" rtl="0" fontAlgn="base">
      <a:spcBef>
        <a:spcPct val="0"/>
      </a:spcBef>
      <a:spcAft>
        <a:spcPct val="0"/>
      </a:spcAft>
      <a:defRPr kumimoji="1" sz="1100" kern="1200">
        <a:solidFill>
          <a:schemeClr val="tx1"/>
        </a:solidFill>
        <a:latin typeface="Century" pitchFamily="18" charset="0"/>
        <a:ea typeface="ＭＳ Ｐゴシック" charset="-128"/>
        <a:cs typeface="+mn-cs"/>
      </a:defRPr>
    </a:lvl1pPr>
    <a:lvl2pPr marL="454025" indent="39688" algn="l" rtl="0" fontAlgn="base">
      <a:spcBef>
        <a:spcPct val="0"/>
      </a:spcBef>
      <a:spcAft>
        <a:spcPct val="0"/>
      </a:spcAft>
      <a:defRPr kumimoji="1" sz="1100" kern="1200">
        <a:solidFill>
          <a:schemeClr val="tx1"/>
        </a:solidFill>
        <a:latin typeface="Century" pitchFamily="18" charset="0"/>
        <a:ea typeface="ＭＳ Ｐゴシック" charset="-128"/>
        <a:cs typeface="+mn-cs"/>
      </a:defRPr>
    </a:lvl2pPr>
    <a:lvl3pPr marL="909638" indent="80963" algn="l" rtl="0" fontAlgn="base">
      <a:spcBef>
        <a:spcPct val="0"/>
      </a:spcBef>
      <a:spcAft>
        <a:spcPct val="0"/>
      </a:spcAft>
      <a:defRPr kumimoji="1" sz="1100" kern="1200">
        <a:solidFill>
          <a:schemeClr val="tx1"/>
        </a:solidFill>
        <a:latin typeface="Century" pitchFamily="18" charset="0"/>
        <a:ea typeface="ＭＳ Ｐゴシック" charset="-128"/>
        <a:cs typeface="+mn-cs"/>
      </a:defRPr>
    </a:lvl3pPr>
    <a:lvl4pPr marL="1368425" indent="120650" algn="l" rtl="0" fontAlgn="base">
      <a:spcBef>
        <a:spcPct val="0"/>
      </a:spcBef>
      <a:spcAft>
        <a:spcPct val="0"/>
      </a:spcAft>
      <a:defRPr kumimoji="1" sz="1100" kern="1200">
        <a:solidFill>
          <a:schemeClr val="tx1"/>
        </a:solidFill>
        <a:latin typeface="Century" pitchFamily="18" charset="0"/>
        <a:ea typeface="ＭＳ Ｐゴシック" charset="-128"/>
        <a:cs typeface="+mn-cs"/>
      </a:defRPr>
    </a:lvl4pPr>
    <a:lvl5pPr marL="1824038" indent="161925" algn="l" rtl="0" fontAlgn="base">
      <a:spcBef>
        <a:spcPct val="0"/>
      </a:spcBef>
      <a:spcAft>
        <a:spcPct val="0"/>
      </a:spcAft>
      <a:defRPr kumimoji="1" sz="1100" kern="1200">
        <a:solidFill>
          <a:schemeClr val="tx1"/>
        </a:solidFill>
        <a:latin typeface="Century" pitchFamily="18" charset="0"/>
        <a:ea typeface="ＭＳ Ｐゴシック" charset="-128"/>
        <a:cs typeface="+mn-cs"/>
      </a:defRPr>
    </a:lvl5pPr>
    <a:lvl6pPr marL="2286000" algn="l" defTabSz="914400" rtl="0" eaLnBrk="1" latinLnBrk="0" hangingPunct="1">
      <a:defRPr kumimoji="1" sz="1100" kern="1200">
        <a:solidFill>
          <a:schemeClr val="tx1"/>
        </a:solidFill>
        <a:latin typeface="Century" pitchFamily="18" charset="0"/>
        <a:ea typeface="ＭＳ Ｐゴシック" charset="-128"/>
        <a:cs typeface="+mn-cs"/>
      </a:defRPr>
    </a:lvl6pPr>
    <a:lvl7pPr marL="2743200" algn="l" defTabSz="914400" rtl="0" eaLnBrk="1" latinLnBrk="0" hangingPunct="1">
      <a:defRPr kumimoji="1" sz="1100" kern="1200">
        <a:solidFill>
          <a:schemeClr val="tx1"/>
        </a:solidFill>
        <a:latin typeface="Century" pitchFamily="18" charset="0"/>
        <a:ea typeface="ＭＳ Ｐゴシック" charset="-128"/>
        <a:cs typeface="+mn-cs"/>
      </a:defRPr>
    </a:lvl7pPr>
    <a:lvl8pPr marL="3200400" algn="l" defTabSz="914400" rtl="0" eaLnBrk="1" latinLnBrk="0" hangingPunct="1">
      <a:defRPr kumimoji="1" sz="1100" kern="1200">
        <a:solidFill>
          <a:schemeClr val="tx1"/>
        </a:solidFill>
        <a:latin typeface="Century" pitchFamily="18" charset="0"/>
        <a:ea typeface="ＭＳ Ｐゴシック" charset="-128"/>
        <a:cs typeface="+mn-cs"/>
      </a:defRPr>
    </a:lvl8pPr>
    <a:lvl9pPr marL="3657600" algn="l" defTabSz="914400" rtl="0" eaLnBrk="1" latinLnBrk="0" hangingPunct="1">
      <a:defRPr kumimoji="1" sz="1100" kern="1200">
        <a:solidFill>
          <a:schemeClr val="tx1"/>
        </a:solidFill>
        <a:latin typeface="Century" pitchFamily="18" charset="0"/>
        <a:ea typeface="ＭＳ Ｐゴシック" charset="-128"/>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yash0r" initials="H.H"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FF"/>
    <a:srgbClr val="FF66CC"/>
    <a:srgbClr val="D60093"/>
    <a:srgbClr val="FF0066"/>
    <a:srgbClr val="CC0099"/>
    <a:srgbClr val="FFCCFF"/>
    <a:srgbClr val="990099"/>
    <a:srgbClr val="FF0000"/>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29" autoAdjust="0"/>
    <p:restoredTop sz="95438" autoAdjust="0"/>
  </p:normalViewPr>
  <p:slideViewPr>
    <p:cSldViewPr snapToGrid="0">
      <p:cViewPr>
        <p:scale>
          <a:sx n="70" d="100"/>
          <a:sy n="70" d="100"/>
        </p:scale>
        <p:origin x="1794" y="-372"/>
      </p:cViewPr>
      <p:guideLst>
        <p:guide orient="horz" pos="3368"/>
        <p:guide pos="238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A5C17CBA-0B6D-440A-9DA9-72DD030FFA12}" type="datetimeFigureOut">
              <a:rPr lang="ja-JP" altLang="en-US"/>
              <a:pPr>
                <a:defRPr/>
              </a:pPr>
              <a:t>2018/11/19</a:t>
            </a:fld>
            <a:endParaRPr lang="en-US" altLang="ja-JP"/>
          </a:p>
        </p:txBody>
      </p:sp>
      <p:sp>
        <p:nvSpPr>
          <p:cNvPr id="4" name="スライド イメージ プレースホルダ 3"/>
          <p:cNvSpPr>
            <a:spLocks noGrp="1" noRot="1" noChangeAspect="1"/>
          </p:cNvSpPr>
          <p:nvPr>
            <p:ph type="sldImg" idx="2"/>
          </p:nvPr>
        </p:nvSpPr>
        <p:spPr>
          <a:xfrm>
            <a:off x="2060575" y="739775"/>
            <a:ext cx="2614613" cy="3700463"/>
          </a:xfrm>
          <a:prstGeom prst="rect">
            <a:avLst/>
          </a:prstGeom>
          <a:noFill/>
          <a:ln w="12700">
            <a:solidFill>
              <a:prstClr val="black"/>
            </a:solidFill>
          </a:ln>
        </p:spPr>
        <p:txBody>
          <a:bodyPr vert="horz" lIns="88329" tIns="44164" rIns="88329" bIns="44164"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7888"/>
            <a:ext cx="5389563" cy="4441825"/>
          </a:xfrm>
          <a:prstGeom prst="rect">
            <a:avLst/>
          </a:prstGeom>
          <a:noFill/>
          <a:ln w="9525">
            <a:noFill/>
            <a:miter lim="800000"/>
            <a:headEnd/>
            <a:tailEnd/>
          </a:ln>
        </p:spPr>
        <p:txBody>
          <a:bodyPr vert="horz" wrap="square" lIns="87571" tIns="43785" rIns="87571" bIns="4378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374188"/>
            <a:ext cx="2919413"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defTabSz="906348">
              <a:defRPr>
                <a:latin typeface="Calibri" pitchFamily="34" charset="0"/>
                <a:ea typeface="ＭＳ Ｐゴシック" pitchFamily="50"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4188"/>
            <a:ext cx="2919412" cy="493712"/>
          </a:xfrm>
          <a:prstGeom prst="rect">
            <a:avLst/>
          </a:prstGeom>
          <a:noFill/>
          <a:ln w="9525">
            <a:noFill/>
            <a:miter lim="800000"/>
            <a:headEnd/>
            <a:tailEnd/>
          </a:ln>
        </p:spPr>
        <p:txBody>
          <a:bodyPr vert="horz" wrap="square" lIns="87571" tIns="43785" rIns="87571" bIns="43785" numCol="1" anchor="b" anchorCtr="0" compatLnSpc="1">
            <a:prstTxWarp prst="textNoShape">
              <a:avLst/>
            </a:prstTxWarp>
          </a:bodyPr>
          <a:lstStyle>
            <a:lvl1pPr algn="r" defTabSz="906348">
              <a:defRPr>
                <a:latin typeface="Calibri" pitchFamily="34" charset="0"/>
                <a:ea typeface="ＭＳ Ｐゴシック" pitchFamily="50" charset="-128"/>
              </a:defRPr>
            </a:lvl1pPr>
          </a:lstStyle>
          <a:p>
            <a:pPr>
              <a:defRPr/>
            </a:pPr>
            <a:fld id="{7EC9E342-F84B-4CDD-A5D9-E919BBE871E2}" type="slidenum">
              <a:rPr lang="ja-JP" altLang="en-US"/>
              <a:pPr>
                <a:defRPr/>
              </a:pPr>
              <a:t>‹#›</a:t>
            </a:fld>
            <a:endParaRPr lang="en-US" altLang="ja-JP"/>
          </a:p>
        </p:txBody>
      </p:sp>
    </p:spTree>
    <p:extLst>
      <p:ext uri="{BB962C8B-B14F-4D97-AF65-F5344CB8AC3E}">
        <p14:creationId xmlns:p14="http://schemas.microsoft.com/office/powerpoint/2010/main" val="2982645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4025" algn="l" rtl="0" eaLnBrk="0" fontAlgn="base" hangingPunct="0">
      <a:spcBef>
        <a:spcPct val="30000"/>
      </a:spcBef>
      <a:spcAft>
        <a:spcPct val="0"/>
      </a:spcAft>
      <a:defRPr kumimoji="1" sz="1200" kern="1200">
        <a:solidFill>
          <a:schemeClr val="tx1"/>
        </a:solidFill>
        <a:latin typeface="+mn-lt"/>
        <a:ea typeface="+mn-ea"/>
        <a:cs typeface="+mn-cs"/>
      </a:defRPr>
    </a:lvl2pPr>
    <a:lvl3pPr marL="909638" algn="l" rtl="0" eaLnBrk="0" fontAlgn="base" hangingPunct="0">
      <a:spcBef>
        <a:spcPct val="30000"/>
      </a:spcBef>
      <a:spcAft>
        <a:spcPct val="0"/>
      </a:spcAft>
      <a:defRPr kumimoji="1" sz="1200" kern="1200">
        <a:solidFill>
          <a:schemeClr val="tx1"/>
        </a:solidFill>
        <a:latin typeface="+mn-lt"/>
        <a:ea typeface="+mn-ea"/>
        <a:cs typeface="+mn-cs"/>
      </a:defRPr>
    </a:lvl3pPr>
    <a:lvl4pPr marL="1368425" algn="l" rtl="0" eaLnBrk="0" fontAlgn="base" hangingPunct="0">
      <a:spcBef>
        <a:spcPct val="30000"/>
      </a:spcBef>
      <a:spcAft>
        <a:spcPct val="0"/>
      </a:spcAft>
      <a:defRPr kumimoji="1" sz="1200" kern="1200">
        <a:solidFill>
          <a:schemeClr val="tx1"/>
        </a:solidFill>
        <a:latin typeface="+mn-lt"/>
        <a:ea typeface="+mn-ea"/>
        <a:cs typeface="+mn-cs"/>
      </a:defRPr>
    </a:lvl4pPr>
    <a:lvl5pPr marL="1824038" algn="l" rtl="0" eaLnBrk="0" fontAlgn="base" hangingPunct="0">
      <a:spcBef>
        <a:spcPct val="30000"/>
      </a:spcBef>
      <a:spcAft>
        <a:spcPct val="0"/>
      </a:spcAft>
      <a:defRPr kumimoji="1" sz="1200" kern="1200">
        <a:solidFill>
          <a:schemeClr val="tx1"/>
        </a:solidFill>
        <a:latin typeface="+mn-lt"/>
        <a:ea typeface="+mn-ea"/>
        <a:cs typeface="+mn-cs"/>
      </a:defRPr>
    </a:lvl5pPr>
    <a:lvl6pPr marL="2285712" algn="l" defTabSz="914285" rtl="0" eaLnBrk="1" latinLnBrk="0" hangingPunct="1">
      <a:defRPr kumimoji="1" sz="1200" kern="1200">
        <a:solidFill>
          <a:schemeClr val="tx1"/>
        </a:solidFill>
        <a:latin typeface="+mn-lt"/>
        <a:ea typeface="+mn-ea"/>
        <a:cs typeface="+mn-cs"/>
      </a:defRPr>
    </a:lvl6pPr>
    <a:lvl7pPr marL="2742854" algn="l" defTabSz="914285" rtl="0" eaLnBrk="1" latinLnBrk="0" hangingPunct="1">
      <a:defRPr kumimoji="1" sz="1200" kern="1200">
        <a:solidFill>
          <a:schemeClr val="tx1"/>
        </a:solidFill>
        <a:latin typeface="+mn-lt"/>
        <a:ea typeface="+mn-ea"/>
        <a:cs typeface="+mn-cs"/>
      </a:defRPr>
    </a:lvl7pPr>
    <a:lvl8pPr marL="3199996" algn="l" defTabSz="914285" rtl="0" eaLnBrk="1" latinLnBrk="0" hangingPunct="1">
      <a:defRPr kumimoji="1" sz="1200" kern="1200">
        <a:solidFill>
          <a:schemeClr val="tx1"/>
        </a:solidFill>
        <a:latin typeface="+mn-lt"/>
        <a:ea typeface="+mn-ea"/>
        <a:cs typeface="+mn-cs"/>
      </a:defRPr>
    </a:lvl8pPr>
    <a:lvl9pPr marL="3657138" algn="l" defTabSz="91428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2531" name="ノート プレースホルダ 2"/>
          <p:cNvSpPr>
            <a:spLocks noGrp="1"/>
          </p:cNvSpPr>
          <p:nvPr>
            <p:ph type="body" idx="1"/>
          </p:nvPr>
        </p:nvSpPr>
        <p:spPr>
          <a:noFill/>
          <a:ln/>
        </p:spPr>
        <p:txBody>
          <a:bodyPr/>
          <a:lstStyle/>
          <a:p>
            <a:pPr eaLnBrk="1" hangingPunct="1">
              <a:spcBef>
                <a:spcPct val="0"/>
              </a:spcBef>
            </a:pPr>
            <a:endParaRPr lang="ja-JP" altLang="en-US" dirty="0" smtClean="0"/>
          </a:p>
        </p:txBody>
      </p:sp>
      <p:sp>
        <p:nvSpPr>
          <p:cNvPr id="22532" name="スライド番号プレースホルダ 3"/>
          <p:cNvSpPr>
            <a:spLocks noGrp="1"/>
          </p:cNvSpPr>
          <p:nvPr>
            <p:ph type="sldNum" sz="quarter" idx="5"/>
          </p:nvPr>
        </p:nvSpPr>
        <p:spPr>
          <a:noFill/>
        </p:spPr>
        <p:txBody>
          <a:bodyPr/>
          <a:lstStyle/>
          <a:p>
            <a:pPr defTabSz="904875"/>
            <a:fld id="{A264A3E4-959C-4B14-8037-0730F42D66CA}" type="slidenum">
              <a:rPr lang="ja-JP" altLang="en-US" smtClean="0">
                <a:ea typeface="ＭＳ Ｐゴシック" charset="-128"/>
              </a:rPr>
              <a:pPr defTabSz="904875"/>
              <a:t>1</a:t>
            </a:fld>
            <a:endParaRPr lang="en-US" altLang="ja-JP" dirty="0" smtClean="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2" y="3077282"/>
            <a:ext cx="5829300"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2" y="5613400"/>
            <a:ext cx="4800600" cy="2531533"/>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5" indent="0" algn="ctr">
              <a:buNone/>
              <a:defRPr>
                <a:solidFill>
                  <a:schemeClr val="tx1">
                    <a:tint val="75000"/>
                  </a:schemeClr>
                </a:solidFill>
              </a:defRPr>
            </a:lvl3pPr>
            <a:lvl4pPr marL="1371426" indent="0" algn="ctr">
              <a:buNone/>
              <a:defRPr>
                <a:solidFill>
                  <a:schemeClr val="tx1">
                    <a:tint val="75000"/>
                  </a:schemeClr>
                </a:solidFill>
              </a:defRPr>
            </a:lvl4pPr>
            <a:lvl5pPr marL="1828569" indent="0" algn="ctr">
              <a:buNone/>
              <a:defRPr>
                <a:solidFill>
                  <a:schemeClr val="tx1">
                    <a:tint val="75000"/>
                  </a:schemeClr>
                </a:solidFill>
              </a:defRPr>
            </a:lvl5pPr>
            <a:lvl6pPr marL="2285712" indent="0" algn="ctr">
              <a:buNone/>
              <a:defRPr>
                <a:solidFill>
                  <a:schemeClr val="tx1">
                    <a:tint val="75000"/>
                  </a:schemeClr>
                </a:solidFill>
              </a:defRPr>
            </a:lvl6pPr>
            <a:lvl7pPr marL="2742854" indent="0" algn="ctr">
              <a:buNone/>
              <a:defRPr>
                <a:solidFill>
                  <a:schemeClr val="tx1">
                    <a:tint val="75000"/>
                  </a:schemeClr>
                </a:solidFill>
              </a:defRPr>
            </a:lvl7pPr>
            <a:lvl8pPr marL="3199996" indent="0" algn="ctr">
              <a:buNone/>
              <a:defRPr>
                <a:solidFill>
                  <a:schemeClr val="tx1">
                    <a:tint val="75000"/>
                  </a:schemeClr>
                </a:solidFill>
              </a:defRPr>
            </a:lvl8pPr>
            <a:lvl9pPr marL="3657138"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3E8EABA0-C9BA-4D55-8A16-DF5E323238EC}" type="datetimeFigureOut">
              <a:rPr lang="ja-JP" altLang="en-US"/>
              <a:pPr>
                <a:defRPr/>
              </a:pPr>
              <a:t>2018/11/19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8557E40-C82E-4C73-907F-D371C93A7026}" type="slidenum">
              <a:rPr lang="ja-JP" altLang="en-US"/>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A1DF46A1-E059-419F-B449-376CC649F0BE}" type="datetimeFigureOut">
              <a:rPr lang="ja-JP" altLang="en-US"/>
              <a:pPr>
                <a:defRPr/>
              </a:pPr>
              <a:t>2018/11/19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868CC680-FFF8-461D-A3CC-0EA62076093C}" type="slidenum">
              <a:rPr lang="ja-JP" altLang="en-US"/>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257177" y="573264"/>
            <a:ext cx="3357564" cy="1220822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96BBE553-E06C-48E4-B04F-5D430FC9451B}" type="datetimeFigureOut">
              <a:rPr lang="ja-JP" altLang="en-US"/>
              <a:pPr>
                <a:defRPr/>
              </a:pPr>
              <a:t>2018/11/19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F4063B2F-DBE8-40B8-B6CD-6D505855FF8D}" type="slidenum">
              <a:rPr lang="ja-JP" altLang="en-US"/>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a:ln/>
        </p:spPr>
        <p:txBody>
          <a:bodyPr/>
          <a:lstStyle>
            <a:lvl1pPr>
              <a:defRPr/>
            </a:lvl1pPr>
          </a:lstStyle>
          <a:p>
            <a:pPr>
              <a:defRPr/>
            </a:pPr>
            <a:fld id="{10D0506D-DD95-4761-98A9-C9291FA2A15E}" type="datetimeFigureOut">
              <a:rPr lang="ja-JP" altLang="en-US"/>
              <a:pPr>
                <a:defRPr/>
              </a:pPr>
              <a:t>2018/11/19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4C586387-CE7F-4CEC-99C9-0C388F580A4D}" type="slidenum">
              <a:rPr lang="ja-JP" altLang="en-US"/>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7" y="6365525"/>
            <a:ext cx="5829300" cy="1967442"/>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7" y="4198586"/>
            <a:ext cx="5829300" cy="2166937"/>
          </a:xfrm>
        </p:spPr>
        <p:txBody>
          <a:bodyPr anchor="b"/>
          <a:lstStyle>
            <a:lvl1pPr marL="0" indent="0">
              <a:buNone/>
              <a:defRPr sz="2000">
                <a:solidFill>
                  <a:schemeClr val="tx1">
                    <a:tint val="75000"/>
                  </a:schemeClr>
                </a:solidFill>
              </a:defRPr>
            </a:lvl1pPr>
            <a:lvl2pPr marL="457142" indent="0">
              <a:buNone/>
              <a:defRPr sz="1900">
                <a:solidFill>
                  <a:schemeClr val="tx1">
                    <a:tint val="75000"/>
                  </a:schemeClr>
                </a:solidFill>
              </a:defRPr>
            </a:lvl2pPr>
            <a:lvl3pPr marL="914285" indent="0">
              <a:buNone/>
              <a:defRPr sz="1600">
                <a:solidFill>
                  <a:schemeClr val="tx1">
                    <a:tint val="75000"/>
                  </a:schemeClr>
                </a:solidFill>
              </a:defRPr>
            </a:lvl3pPr>
            <a:lvl4pPr marL="1371426" indent="0">
              <a:buNone/>
              <a:defRPr sz="1400">
                <a:solidFill>
                  <a:schemeClr val="tx1">
                    <a:tint val="75000"/>
                  </a:schemeClr>
                </a:solidFill>
              </a:defRPr>
            </a:lvl4pPr>
            <a:lvl5pPr marL="1828569" indent="0">
              <a:buNone/>
              <a:defRPr sz="1400">
                <a:solidFill>
                  <a:schemeClr val="tx1">
                    <a:tint val="75000"/>
                  </a:schemeClr>
                </a:solidFill>
              </a:defRPr>
            </a:lvl5pPr>
            <a:lvl6pPr marL="2285712" indent="0">
              <a:buNone/>
              <a:defRPr sz="1400">
                <a:solidFill>
                  <a:schemeClr val="tx1">
                    <a:tint val="75000"/>
                  </a:schemeClr>
                </a:solidFill>
              </a:defRPr>
            </a:lvl6pPr>
            <a:lvl7pPr marL="2742854" indent="0">
              <a:buNone/>
              <a:defRPr sz="1400">
                <a:solidFill>
                  <a:schemeClr val="tx1">
                    <a:tint val="75000"/>
                  </a:schemeClr>
                </a:solidFill>
              </a:defRPr>
            </a:lvl7pPr>
            <a:lvl8pPr marL="3199996" indent="0">
              <a:buNone/>
              <a:defRPr sz="1400">
                <a:solidFill>
                  <a:schemeClr val="tx1">
                    <a:tint val="75000"/>
                  </a:schemeClr>
                </a:solidFill>
              </a:defRPr>
            </a:lvl8pPr>
            <a:lvl9pPr marL="3657138"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a:ln/>
        </p:spPr>
        <p:txBody>
          <a:bodyPr/>
          <a:lstStyle>
            <a:lvl1pPr>
              <a:defRPr/>
            </a:lvl1pPr>
          </a:lstStyle>
          <a:p>
            <a:pPr>
              <a:defRPr/>
            </a:pPr>
            <a:fld id="{0170E096-5A8F-4929-9D42-02EA0F6C77DB}" type="datetimeFigureOut">
              <a:rPr lang="ja-JP" altLang="en-US"/>
              <a:pPr>
                <a:defRPr/>
              </a:pPr>
              <a:t>2018/11/19</a:t>
            </a:fld>
            <a:endParaRPr lang="en-US" altLang="ja-JP"/>
          </a:p>
        </p:txBody>
      </p:sp>
      <p:sp>
        <p:nvSpPr>
          <p:cNvPr id="5"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ln/>
        </p:spPr>
        <p:txBody>
          <a:bodyPr/>
          <a:lstStyle>
            <a:lvl1pPr>
              <a:defRPr/>
            </a:lvl1pPr>
          </a:lstStyle>
          <a:p>
            <a:pPr>
              <a:defRPr/>
            </a:pPr>
            <a:fld id="{E2BF7808-C65F-40A3-BA01-5E0AE9EF44BF}" type="slidenum">
              <a:rPr lang="ja-JP" altLang="en-US"/>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257177"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2628902" y="3338691"/>
            <a:ext cx="2257425" cy="9442803"/>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a:ln/>
        </p:spPr>
        <p:txBody>
          <a:bodyPr/>
          <a:lstStyle>
            <a:lvl1pPr>
              <a:defRPr/>
            </a:lvl1pPr>
          </a:lstStyle>
          <a:p>
            <a:pPr>
              <a:defRPr/>
            </a:pPr>
            <a:fld id="{A276B83A-10B1-4707-94EF-D6F525AD4096}" type="datetimeFigureOut">
              <a:rPr lang="ja-JP" altLang="en-US"/>
              <a:pPr>
                <a:defRPr/>
              </a:pPr>
              <a:t>2018/11/19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07355D9B-FEE1-40F4-9884-78044FE28411}" type="slidenum">
              <a:rPr lang="ja-JP" altLang="en-US"/>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1" y="2217387"/>
            <a:ext cx="303014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1" y="3141486"/>
            <a:ext cx="303014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1" y="2217387"/>
            <a:ext cx="3031331" cy="924101"/>
          </a:xfrm>
        </p:spPr>
        <p:txBody>
          <a:bodyPr anchor="b"/>
          <a:lstStyle>
            <a:lvl1pPr marL="0" indent="0">
              <a:buNone/>
              <a:defRPr sz="2400" b="1"/>
            </a:lvl1pPr>
            <a:lvl2pPr marL="457142" indent="0">
              <a:buNone/>
              <a:defRPr sz="2000" b="1"/>
            </a:lvl2pPr>
            <a:lvl3pPr marL="914285" indent="0">
              <a:buNone/>
              <a:defRPr sz="1900" b="1"/>
            </a:lvl3pPr>
            <a:lvl4pPr marL="1371426" indent="0">
              <a:buNone/>
              <a:defRPr sz="1600" b="1"/>
            </a:lvl4pPr>
            <a:lvl5pPr marL="1828569" indent="0">
              <a:buNone/>
              <a:defRPr sz="1600" b="1"/>
            </a:lvl5pPr>
            <a:lvl6pPr marL="2285712" indent="0">
              <a:buNone/>
              <a:defRPr sz="1600" b="1"/>
            </a:lvl6pPr>
            <a:lvl7pPr marL="2742854" indent="0">
              <a:buNone/>
              <a:defRPr sz="1600" b="1"/>
            </a:lvl7pPr>
            <a:lvl8pPr marL="3199996" indent="0">
              <a:buNone/>
              <a:defRPr sz="1600" b="1"/>
            </a:lvl8pPr>
            <a:lvl9pPr marL="3657138"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1" y="3141486"/>
            <a:ext cx="3031331" cy="5707416"/>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a:ln/>
        </p:spPr>
        <p:txBody>
          <a:bodyPr/>
          <a:lstStyle>
            <a:lvl1pPr>
              <a:defRPr/>
            </a:lvl1pPr>
          </a:lstStyle>
          <a:p>
            <a:pPr>
              <a:defRPr/>
            </a:pPr>
            <a:fld id="{169E5D27-BD4E-489B-89C5-85CC93E30248}" type="datetimeFigureOut">
              <a:rPr lang="ja-JP" altLang="en-US"/>
              <a:pPr>
                <a:defRPr/>
              </a:pPr>
              <a:t>2018/11/19</a:t>
            </a:fld>
            <a:endParaRPr lang="en-US" altLang="ja-JP"/>
          </a:p>
        </p:txBody>
      </p:sp>
      <p:sp>
        <p:nvSpPr>
          <p:cNvPr id="8"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a:ln/>
        </p:spPr>
        <p:txBody>
          <a:bodyPr/>
          <a:lstStyle>
            <a:lvl1pPr>
              <a:defRPr/>
            </a:lvl1pPr>
          </a:lstStyle>
          <a:p>
            <a:pPr>
              <a:defRPr/>
            </a:pPr>
            <a:fld id="{F58847CE-7969-49CB-843C-E46DFED11543}" type="slidenum">
              <a:rPr lang="ja-JP" altLang="en-US"/>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a:ln/>
        </p:spPr>
        <p:txBody>
          <a:bodyPr/>
          <a:lstStyle>
            <a:lvl1pPr>
              <a:defRPr/>
            </a:lvl1pPr>
          </a:lstStyle>
          <a:p>
            <a:pPr>
              <a:defRPr/>
            </a:pPr>
            <a:fld id="{CE2C88F5-8912-4EE8-9BA9-56F9AB10559C}" type="datetimeFigureOut">
              <a:rPr lang="ja-JP" altLang="en-US"/>
              <a:pPr>
                <a:defRPr/>
              </a:pPr>
              <a:t>2018/11/19</a:t>
            </a:fld>
            <a:endParaRPr lang="en-US" altLang="ja-JP"/>
          </a:p>
        </p:txBody>
      </p:sp>
      <p:sp>
        <p:nvSpPr>
          <p:cNvPr id="4"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ln/>
        </p:spPr>
        <p:txBody>
          <a:bodyPr/>
          <a:lstStyle>
            <a:lvl1pPr>
              <a:defRPr/>
            </a:lvl1pPr>
          </a:lstStyle>
          <a:p>
            <a:pPr>
              <a:defRPr/>
            </a:pPr>
            <a:fld id="{28A8FC20-D583-4236-A326-D1E193765510}" type="slidenum">
              <a:rPr lang="ja-JP" altLang="en-US"/>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a:ln/>
        </p:spPr>
        <p:txBody>
          <a:bodyPr/>
          <a:lstStyle>
            <a:lvl1pPr>
              <a:defRPr/>
            </a:lvl1pPr>
          </a:lstStyle>
          <a:p>
            <a:pPr>
              <a:defRPr/>
            </a:pPr>
            <a:fld id="{B367852B-9D91-4DEE-8E83-4580E2442D5B}" type="datetimeFigureOut">
              <a:rPr lang="ja-JP" altLang="en-US"/>
              <a:pPr>
                <a:defRPr/>
              </a:pPr>
              <a:t>2018/11/19</a:t>
            </a:fld>
            <a:endParaRPr lang="en-US" altLang="ja-JP"/>
          </a:p>
        </p:txBody>
      </p:sp>
      <p:sp>
        <p:nvSpPr>
          <p:cNvPr id="3"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ln/>
        </p:spPr>
        <p:txBody>
          <a:bodyPr/>
          <a:lstStyle>
            <a:lvl1pPr>
              <a:defRPr/>
            </a:lvl1pPr>
          </a:lstStyle>
          <a:p>
            <a:pPr>
              <a:defRPr/>
            </a:pPr>
            <a:fld id="{BD75ED07-E00E-4E35-BA51-F9E3077F8879}" type="slidenum">
              <a:rPr lang="ja-JP" altLang="en-US"/>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8"/>
            <a:ext cx="2256235" cy="167851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0"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BD75A622-5D6F-48EA-830D-095015F37EF7}" type="datetimeFigureOut">
              <a:rPr lang="ja-JP" altLang="en-US"/>
              <a:pPr>
                <a:defRPr/>
              </a:pPr>
              <a:t>2018/11/19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ADD8D85-81FB-41D3-AE7D-D7877896CDFA}" type="slidenum">
              <a:rPr lang="ja-JP" altLang="en-US"/>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6" y="885119"/>
            <a:ext cx="4114800" cy="5943600"/>
          </a:xfrm>
        </p:spPr>
        <p:txBody>
          <a:bodyPr lIns="91428" tIns="45714" rIns="91428" bIns="45714" rtlCol="0">
            <a:normAutofit/>
          </a:bodyPr>
          <a:lstStyle>
            <a:lvl1pPr marL="0" indent="0">
              <a:buNone/>
              <a:defRPr sz="3200"/>
            </a:lvl1pPr>
            <a:lvl2pPr marL="457142" indent="0">
              <a:buNone/>
              <a:defRPr sz="2800"/>
            </a:lvl2pPr>
            <a:lvl3pPr marL="914285" indent="0">
              <a:buNone/>
              <a:defRPr sz="2400"/>
            </a:lvl3pPr>
            <a:lvl4pPr marL="1371426" indent="0">
              <a:buNone/>
              <a:defRPr sz="2000"/>
            </a:lvl4pPr>
            <a:lvl5pPr marL="1828569" indent="0">
              <a:buNone/>
              <a:defRPr sz="2000"/>
            </a:lvl5pPr>
            <a:lvl6pPr marL="2285712" indent="0">
              <a:buNone/>
              <a:defRPr sz="2000"/>
            </a:lvl6pPr>
            <a:lvl7pPr marL="2742854" indent="0">
              <a:buNone/>
              <a:defRPr sz="2000"/>
            </a:lvl7pPr>
            <a:lvl8pPr marL="3199996" indent="0">
              <a:buNone/>
              <a:defRPr sz="2000"/>
            </a:lvl8pPr>
            <a:lvl9pPr marL="3657138"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344216" y="7752822"/>
            <a:ext cx="4114800" cy="1162577"/>
          </a:xfrm>
        </p:spPr>
        <p:txBody>
          <a:bodyPr/>
          <a:lstStyle>
            <a:lvl1pPr marL="0" indent="0">
              <a:buNone/>
              <a:defRPr sz="1400"/>
            </a:lvl1pPr>
            <a:lvl2pPr marL="457142" indent="0">
              <a:buNone/>
              <a:defRPr sz="1200"/>
            </a:lvl2pPr>
            <a:lvl3pPr marL="914285" indent="0">
              <a:buNone/>
              <a:defRPr sz="1000"/>
            </a:lvl3pPr>
            <a:lvl4pPr marL="1371426" indent="0">
              <a:buNone/>
              <a:defRPr sz="900"/>
            </a:lvl4pPr>
            <a:lvl5pPr marL="1828569" indent="0">
              <a:buNone/>
              <a:defRPr sz="900"/>
            </a:lvl5pPr>
            <a:lvl6pPr marL="2285712" indent="0">
              <a:buNone/>
              <a:defRPr sz="900"/>
            </a:lvl6pPr>
            <a:lvl7pPr marL="2742854" indent="0">
              <a:buNone/>
              <a:defRPr sz="900"/>
            </a:lvl7pPr>
            <a:lvl8pPr marL="3199996" indent="0">
              <a:buNone/>
              <a:defRPr sz="900"/>
            </a:lvl8pPr>
            <a:lvl9pPr marL="3657138"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a:ln/>
        </p:spPr>
        <p:txBody>
          <a:bodyPr/>
          <a:lstStyle>
            <a:lvl1pPr>
              <a:defRPr/>
            </a:lvl1pPr>
          </a:lstStyle>
          <a:p>
            <a:pPr>
              <a:defRPr/>
            </a:pPr>
            <a:fld id="{354CF99D-5A9A-424D-A02B-4CF34FC69DCD}" type="datetimeFigureOut">
              <a:rPr lang="ja-JP" altLang="en-US"/>
              <a:pPr>
                <a:defRPr/>
              </a:pPr>
              <a:t>2018/11/19</a:t>
            </a:fld>
            <a:endParaRPr lang="en-US" altLang="ja-JP"/>
          </a:p>
        </p:txBody>
      </p:sp>
      <p:sp>
        <p:nvSpPr>
          <p:cNvPr id="6" name="フッター プレースホルダ 4"/>
          <p:cNvSpPr>
            <a:spLocks noGrp="1"/>
          </p:cNvSpPr>
          <p:nvPr>
            <p:ph type="ftr" sz="quarter" idx="11"/>
          </p:nvPr>
        </p:nvSpPr>
        <p:spPr>
          <a:ln/>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ln/>
        </p:spPr>
        <p:txBody>
          <a:bodyPr/>
          <a:lstStyle>
            <a:lvl1pPr>
              <a:defRPr/>
            </a:lvl1pPr>
          </a:lstStyle>
          <a:p>
            <a:pPr>
              <a:defRPr/>
            </a:pPr>
            <a:fld id="{59182A47-19BE-4F9B-816A-563C499D97B5}" type="slidenum">
              <a:rPr lang="ja-JP" altLang="en-US"/>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377825" y="428625"/>
            <a:ext cx="6805613" cy="1782763"/>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377825" y="2495550"/>
            <a:ext cx="6805613" cy="7056438"/>
          </a:xfrm>
          <a:prstGeom prst="rect">
            <a:avLst/>
          </a:prstGeom>
          <a:noFill/>
          <a:ln w="9525">
            <a:noFill/>
            <a:miter lim="800000"/>
            <a:headEnd/>
            <a:tailEnd/>
          </a:ln>
        </p:spPr>
        <p:txBody>
          <a:bodyPr vert="horz" wrap="square" lIns="99556" tIns="49779" rIns="99556" bIns="49779"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bwMode="auto">
          <a:xfrm>
            <a:off x="377825"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defRPr sz="1300">
                <a:solidFill>
                  <a:srgbClr val="898989"/>
                </a:solidFill>
                <a:ea typeface="ＭＳ 明朝" pitchFamily="17" charset="-128"/>
              </a:defRPr>
            </a:lvl1pPr>
          </a:lstStyle>
          <a:p>
            <a:pPr>
              <a:defRPr/>
            </a:pPr>
            <a:fld id="{68F2FF1B-4F33-4FB7-A271-DB2E58990E57}" type="datetimeFigureOut">
              <a:rPr lang="ja-JP" altLang="en-US"/>
              <a:pPr>
                <a:defRPr/>
              </a:pPr>
              <a:t>2018/11/19</a:t>
            </a:fld>
            <a:endParaRPr lang="en-US" altLang="ja-JP"/>
          </a:p>
        </p:txBody>
      </p:sp>
      <p:sp>
        <p:nvSpPr>
          <p:cNvPr id="5" name="フッター プレースホルダ 4"/>
          <p:cNvSpPr>
            <a:spLocks noGrp="1"/>
          </p:cNvSpPr>
          <p:nvPr>
            <p:ph type="ftr" sz="quarter" idx="3"/>
          </p:nvPr>
        </p:nvSpPr>
        <p:spPr bwMode="auto">
          <a:xfrm>
            <a:off x="2582863" y="9912350"/>
            <a:ext cx="2395537"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ctr">
              <a:defRPr sz="1300">
                <a:solidFill>
                  <a:srgbClr val="898989"/>
                </a:solidFill>
                <a:ea typeface="ＭＳ 明朝" pitchFamily="17" charset="-128"/>
              </a:defRPr>
            </a:lvl1pPr>
          </a:lstStyle>
          <a:p>
            <a:pPr>
              <a:defRPr/>
            </a:pPr>
            <a:endParaRPr lang="ja-JP" altLang="en-US"/>
          </a:p>
        </p:txBody>
      </p:sp>
      <p:sp>
        <p:nvSpPr>
          <p:cNvPr id="6" name="スライド番号プレースホルダ 5"/>
          <p:cNvSpPr>
            <a:spLocks noGrp="1"/>
          </p:cNvSpPr>
          <p:nvPr>
            <p:ph type="sldNum" sz="quarter" idx="4"/>
          </p:nvPr>
        </p:nvSpPr>
        <p:spPr bwMode="auto">
          <a:xfrm>
            <a:off x="5418138" y="9912350"/>
            <a:ext cx="1765300" cy="568325"/>
          </a:xfrm>
          <a:prstGeom prst="rect">
            <a:avLst/>
          </a:prstGeom>
          <a:noFill/>
          <a:ln w="9525">
            <a:noFill/>
            <a:miter lim="800000"/>
            <a:headEnd/>
            <a:tailEnd/>
          </a:ln>
        </p:spPr>
        <p:txBody>
          <a:bodyPr vert="horz" wrap="square" lIns="99556" tIns="49779" rIns="99556" bIns="49779" numCol="1" anchor="ctr" anchorCtr="0" compatLnSpc="1">
            <a:prstTxWarp prst="textNoShape">
              <a:avLst/>
            </a:prstTxWarp>
          </a:bodyPr>
          <a:lstStyle>
            <a:lvl1pPr algn="r">
              <a:defRPr sz="1300">
                <a:solidFill>
                  <a:srgbClr val="898989"/>
                </a:solidFill>
                <a:ea typeface="ＭＳ 明朝" pitchFamily="17" charset="-128"/>
              </a:defRPr>
            </a:lvl1pPr>
          </a:lstStyle>
          <a:p>
            <a:pPr>
              <a:defRPr/>
            </a:pPr>
            <a:fld id="{6ABCF2A2-9A5D-4977-BD7C-3757359A97CB}"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eaLnBrk="0" fontAlgn="base" hangingPunct="0">
        <a:spcBef>
          <a:spcPct val="0"/>
        </a:spcBef>
        <a:spcAft>
          <a:spcPct val="0"/>
        </a:spcAft>
        <a:defRPr kumimoji="1" sz="4800" kern="1200">
          <a:solidFill>
            <a:schemeClr val="tx1"/>
          </a:solidFill>
          <a:latin typeface="+mj-lt"/>
          <a:ea typeface="+mj-ea"/>
          <a:cs typeface="+mj-cs"/>
        </a:defRPr>
      </a:lvl1pPr>
      <a:lvl2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2pPr>
      <a:lvl3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3pPr>
      <a:lvl4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4pPr>
      <a:lvl5pPr algn="ctr" defTabSz="992188" rtl="0" eaLnBrk="0" fontAlgn="base" hangingPunct="0">
        <a:spcBef>
          <a:spcPct val="0"/>
        </a:spcBef>
        <a:spcAft>
          <a:spcPct val="0"/>
        </a:spcAft>
        <a:defRPr kumimoji="1" sz="4800">
          <a:solidFill>
            <a:schemeClr val="tx1"/>
          </a:solidFill>
          <a:latin typeface="Arial" charset="0"/>
          <a:ea typeface="ＭＳ ゴシック" pitchFamily="49" charset="-128"/>
        </a:defRPr>
      </a:lvl5pPr>
      <a:lvl6pPr marL="457142" algn="ctr" rtl="0" fontAlgn="base">
        <a:spcBef>
          <a:spcPct val="0"/>
        </a:spcBef>
        <a:spcAft>
          <a:spcPct val="0"/>
        </a:spcAft>
        <a:defRPr kumimoji="1" sz="4400">
          <a:solidFill>
            <a:schemeClr val="tx1"/>
          </a:solidFill>
          <a:latin typeface="Arial" charset="0"/>
          <a:ea typeface="ＭＳ ゴシック" pitchFamily="49" charset="-128"/>
        </a:defRPr>
      </a:lvl6pPr>
      <a:lvl7pPr marL="914285" algn="ctr" rtl="0" fontAlgn="base">
        <a:spcBef>
          <a:spcPct val="0"/>
        </a:spcBef>
        <a:spcAft>
          <a:spcPct val="0"/>
        </a:spcAft>
        <a:defRPr kumimoji="1" sz="4400">
          <a:solidFill>
            <a:schemeClr val="tx1"/>
          </a:solidFill>
          <a:latin typeface="Arial" charset="0"/>
          <a:ea typeface="ＭＳ ゴシック" pitchFamily="49" charset="-128"/>
        </a:defRPr>
      </a:lvl7pPr>
      <a:lvl8pPr marL="1371426" algn="ctr" rtl="0" fontAlgn="base">
        <a:spcBef>
          <a:spcPct val="0"/>
        </a:spcBef>
        <a:spcAft>
          <a:spcPct val="0"/>
        </a:spcAft>
        <a:defRPr kumimoji="1" sz="4400">
          <a:solidFill>
            <a:schemeClr val="tx1"/>
          </a:solidFill>
          <a:latin typeface="Arial" charset="0"/>
          <a:ea typeface="ＭＳ ゴシック" pitchFamily="49" charset="-128"/>
        </a:defRPr>
      </a:lvl8pPr>
      <a:lvl9pPr marL="1828569" algn="ctr" rtl="0" fontAlgn="base">
        <a:spcBef>
          <a:spcPct val="0"/>
        </a:spcBef>
        <a:spcAft>
          <a:spcPct val="0"/>
        </a:spcAft>
        <a:defRPr kumimoji="1" sz="4400">
          <a:solidFill>
            <a:schemeClr val="tx1"/>
          </a:solidFill>
          <a:latin typeface="Arial" charset="0"/>
          <a:ea typeface="ＭＳ ゴシック" pitchFamily="49" charset="-128"/>
        </a:defRPr>
      </a:lvl9pPr>
    </p:titleStyle>
    <p:bodyStyle>
      <a:lvl1pPr marL="369888" indent="-369888" algn="l" defTabSz="992188" rtl="0" eaLnBrk="0" fontAlgn="base" hangingPunct="0">
        <a:spcBef>
          <a:spcPct val="20000"/>
        </a:spcBef>
        <a:spcAft>
          <a:spcPct val="0"/>
        </a:spcAft>
        <a:buFont typeface="Arial" charset="0"/>
        <a:buChar char="•"/>
        <a:defRPr kumimoji="1" sz="3500" kern="1200">
          <a:solidFill>
            <a:schemeClr val="tx1"/>
          </a:solidFill>
          <a:latin typeface="+mn-lt"/>
          <a:ea typeface="+mn-ea"/>
          <a:cs typeface="+mn-cs"/>
        </a:defRPr>
      </a:lvl1pPr>
      <a:lvl2pPr marL="806450" indent="-306388" algn="l" defTabSz="992188" rtl="0" eaLnBrk="0" fontAlgn="base" hangingPunct="0">
        <a:spcBef>
          <a:spcPct val="20000"/>
        </a:spcBef>
        <a:spcAft>
          <a:spcPct val="0"/>
        </a:spcAft>
        <a:buFont typeface="Arial" charset="0"/>
        <a:buChar char="–"/>
        <a:defRPr kumimoji="1" sz="3000" kern="1200">
          <a:solidFill>
            <a:schemeClr val="tx1"/>
          </a:solidFill>
          <a:latin typeface="+mn-lt"/>
          <a:ea typeface="+mn-ea"/>
          <a:cs typeface="+mn-cs"/>
        </a:defRPr>
      </a:lvl2pPr>
      <a:lvl3pPr marL="1239838" indent="-246063" algn="l" defTabSz="992188" rtl="0" eaLnBrk="0" fontAlgn="base" hangingPunct="0">
        <a:spcBef>
          <a:spcPct val="20000"/>
        </a:spcBef>
        <a:spcAft>
          <a:spcPct val="0"/>
        </a:spcAft>
        <a:buFont typeface="Arial" charset="0"/>
        <a:buChar char="•"/>
        <a:defRPr kumimoji="1" sz="2600" kern="1200">
          <a:solidFill>
            <a:schemeClr val="tx1"/>
          </a:solidFill>
          <a:latin typeface="+mn-lt"/>
          <a:ea typeface="+mn-ea"/>
          <a:cs typeface="+mn-cs"/>
        </a:defRPr>
      </a:lvl3pPr>
      <a:lvl4pPr marL="1739900"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4pPr>
      <a:lvl5pPr marL="2236788" indent="-246063" algn="l" defTabSz="992188" rtl="0" eaLnBrk="0" fontAlgn="base" hangingPunct="0">
        <a:spcBef>
          <a:spcPct val="20000"/>
        </a:spcBef>
        <a:spcAft>
          <a:spcPct val="0"/>
        </a:spcAft>
        <a:buFont typeface="Arial" charset="0"/>
        <a:buChar char="»"/>
        <a:defRPr kumimoji="1" sz="2200" kern="1200">
          <a:solidFill>
            <a:schemeClr val="tx1"/>
          </a:solidFill>
          <a:latin typeface="+mn-lt"/>
          <a:ea typeface="+mn-ea"/>
          <a:cs typeface="+mn-cs"/>
        </a:defRPr>
      </a:lvl5pPr>
      <a:lvl6pPr marL="2514282"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24"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67"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09" indent="-228571" algn="l" defTabSz="91428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85" rtl="0" eaLnBrk="1" latinLnBrk="0" hangingPunct="1">
        <a:defRPr kumimoji="1" sz="1900" kern="1200">
          <a:solidFill>
            <a:schemeClr val="tx1"/>
          </a:solidFill>
          <a:latin typeface="+mn-lt"/>
          <a:ea typeface="+mn-ea"/>
          <a:cs typeface="+mn-cs"/>
        </a:defRPr>
      </a:lvl1pPr>
      <a:lvl2pPr marL="457142" algn="l" defTabSz="914285" rtl="0" eaLnBrk="1" latinLnBrk="0" hangingPunct="1">
        <a:defRPr kumimoji="1" sz="1900" kern="1200">
          <a:solidFill>
            <a:schemeClr val="tx1"/>
          </a:solidFill>
          <a:latin typeface="+mn-lt"/>
          <a:ea typeface="+mn-ea"/>
          <a:cs typeface="+mn-cs"/>
        </a:defRPr>
      </a:lvl2pPr>
      <a:lvl3pPr marL="914285" algn="l" defTabSz="914285" rtl="0" eaLnBrk="1" latinLnBrk="0" hangingPunct="1">
        <a:defRPr kumimoji="1" sz="1900" kern="1200">
          <a:solidFill>
            <a:schemeClr val="tx1"/>
          </a:solidFill>
          <a:latin typeface="+mn-lt"/>
          <a:ea typeface="+mn-ea"/>
          <a:cs typeface="+mn-cs"/>
        </a:defRPr>
      </a:lvl3pPr>
      <a:lvl4pPr marL="1371426" algn="l" defTabSz="914285" rtl="0" eaLnBrk="1" latinLnBrk="0" hangingPunct="1">
        <a:defRPr kumimoji="1" sz="1900" kern="1200">
          <a:solidFill>
            <a:schemeClr val="tx1"/>
          </a:solidFill>
          <a:latin typeface="+mn-lt"/>
          <a:ea typeface="+mn-ea"/>
          <a:cs typeface="+mn-cs"/>
        </a:defRPr>
      </a:lvl4pPr>
      <a:lvl5pPr marL="1828569" algn="l" defTabSz="914285" rtl="0" eaLnBrk="1" latinLnBrk="0" hangingPunct="1">
        <a:defRPr kumimoji="1" sz="1900" kern="1200">
          <a:solidFill>
            <a:schemeClr val="tx1"/>
          </a:solidFill>
          <a:latin typeface="+mn-lt"/>
          <a:ea typeface="+mn-ea"/>
          <a:cs typeface="+mn-cs"/>
        </a:defRPr>
      </a:lvl5pPr>
      <a:lvl6pPr marL="2285712" algn="l" defTabSz="914285" rtl="0" eaLnBrk="1" latinLnBrk="0" hangingPunct="1">
        <a:defRPr kumimoji="1" sz="1900" kern="1200">
          <a:solidFill>
            <a:schemeClr val="tx1"/>
          </a:solidFill>
          <a:latin typeface="+mn-lt"/>
          <a:ea typeface="+mn-ea"/>
          <a:cs typeface="+mn-cs"/>
        </a:defRPr>
      </a:lvl6pPr>
      <a:lvl7pPr marL="2742854" algn="l" defTabSz="914285" rtl="0" eaLnBrk="1" latinLnBrk="0" hangingPunct="1">
        <a:defRPr kumimoji="1" sz="1900" kern="1200">
          <a:solidFill>
            <a:schemeClr val="tx1"/>
          </a:solidFill>
          <a:latin typeface="+mn-lt"/>
          <a:ea typeface="+mn-ea"/>
          <a:cs typeface="+mn-cs"/>
        </a:defRPr>
      </a:lvl7pPr>
      <a:lvl8pPr marL="3199996" algn="l" defTabSz="914285" rtl="0" eaLnBrk="1" latinLnBrk="0" hangingPunct="1">
        <a:defRPr kumimoji="1" sz="1900" kern="1200">
          <a:solidFill>
            <a:schemeClr val="tx1"/>
          </a:solidFill>
          <a:latin typeface="+mn-lt"/>
          <a:ea typeface="+mn-ea"/>
          <a:cs typeface="+mn-cs"/>
        </a:defRPr>
      </a:lvl8pPr>
      <a:lvl9pPr marL="3657138" algn="l" defTabSz="914285"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正方形/長方形 3"/>
          <p:cNvSpPr>
            <a:spLocks noChangeArrowheads="1"/>
          </p:cNvSpPr>
          <p:nvPr/>
        </p:nvSpPr>
        <p:spPr bwMode="auto">
          <a:xfrm>
            <a:off x="0" y="0"/>
            <a:ext cx="792163" cy="10693400"/>
          </a:xfrm>
          <a:prstGeom prst="rect">
            <a:avLst/>
          </a:prstGeom>
          <a:solidFill>
            <a:srgbClr val="0000FF"/>
          </a:solidFill>
          <a:ln w="25400" algn="ctr">
            <a:noFill/>
            <a:miter lim="800000"/>
            <a:headEnd/>
            <a:tailEnd/>
          </a:ln>
        </p:spPr>
        <p:txBody>
          <a:bodyPr lIns="99556" tIns="49779" rIns="99556" bIns="49779" anchor="ctr"/>
          <a:lstStyle/>
          <a:p>
            <a:pPr algn="ctr" defTabSz="992188"/>
            <a:endParaRPr lang="ja-JP" altLang="en-US" sz="2000">
              <a:solidFill>
                <a:srgbClr val="FFFFFF"/>
              </a:solidFill>
              <a:ea typeface="ＭＳ 明朝" pitchFamily="17" charset="-128"/>
            </a:endParaRPr>
          </a:p>
        </p:txBody>
      </p:sp>
      <p:sp>
        <p:nvSpPr>
          <p:cNvPr id="5124" name="Text Box 5"/>
          <p:cNvSpPr txBox="1">
            <a:spLocks noChangeArrowheads="1"/>
          </p:cNvSpPr>
          <p:nvPr/>
        </p:nvSpPr>
        <p:spPr bwMode="auto">
          <a:xfrm>
            <a:off x="244592" y="10010775"/>
            <a:ext cx="313267" cy="300585"/>
          </a:xfrm>
          <a:prstGeom prst="rect">
            <a:avLst/>
          </a:prstGeom>
          <a:noFill/>
          <a:ln w="9525">
            <a:noFill/>
            <a:miter lim="800000"/>
            <a:headEnd/>
            <a:tailEnd/>
          </a:ln>
        </p:spPr>
        <p:txBody>
          <a:bodyPr wrap="none" lIns="99556" tIns="49779" rIns="99556" bIns="49779">
            <a:spAutoFit/>
          </a:bodyPr>
          <a:lstStyle/>
          <a:p>
            <a:pPr algn="ctr" defTabSz="993899">
              <a:defRPr/>
            </a:pPr>
            <a:r>
              <a:rPr lang="en-US" altLang="ja-JP" sz="1300" b="1" dirty="0" smtClean="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6</a:t>
            </a:r>
            <a:endParaRPr lang="ja-JP" altLang="ja-JP" sz="2000" b="1" dirty="0">
              <a:solidFill>
                <a:schemeClr val="bg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7" name="テキスト ボックス 4"/>
          <p:cNvSpPr txBox="1">
            <a:spLocks noChangeArrowheads="1"/>
          </p:cNvSpPr>
          <p:nvPr/>
        </p:nvSpPr>
        <p:spPr bwMode="auto">
          <a:xfrm>
            <a:off x="180231" y="304800"/>
            <a:ext cx="601166" cy="6686372"/>
          </a:xfrm>
          <a:prstGeom prst="rect">
            <a:avLst/>
          </a:prstGeom>
          <a:noFill/>
          <a:ln w="9525">
            <a:noFill/>
            <a:miter lim="800000"/>
            <a:headEnd/>
            <a:tailEnd/>
          </a:ln>
        </p:spPr>
        <p:txBody>
          <a:bodyPr vert="eaVert" wrap="none" lIns="99556" tIns="49779" rIns="99556" bIns="49779">
            <a:spAutoFit/>
          </a:bodyPr>
          <a:lstStyle/>
          <a:p>
            <a:pPr defTabSz="995237">
              <a:defRPr/>
            </a:pPr>
            <a:r>
              <a:rPr lang="ja-JP" altLang="en-US" sz="2600" b="1" dirty="0" smtClean="0">
                <a:solidFill>
                  <a:srgbClr val="F2F2F2"/>
                </a:solidFill>
                <a:effectLst>
                  <a:outerShdw blurRad="38100" dist="38100" dir="2700000" algn="tl">
                    <a:srgbClr val="000000">
                      <a:alpha val="43137"/>
                    </a:srgbClr>
                  </a:outerShdw>
                </a:effectLst>
                <a:latin typeface="+mj-ea"/>
                <a:ea typeface="+mj-ea"/>
              </a:rPr>
              <a:t>講習会・実習報告（第</a:t>
            </a:r>
            <a:r>
              <a:rPr lang="en-US" altLang="ja-JP" sz="2600" b="1" dirty="0" smtClean="0">
                <a:solidFill>
                  <a:srgbClr val="F2F2F2"/>
                </a:solidFill>
                <a:effectLst>
                  <a:outerShdw blurRad="38100" dist="38100" dir="2700000" algn="tl">
                    <a:srgbClr val="000000">
                      <a:alpha val="43137"/>
                    </a:srgbClr>
                  </a:outerShdw>
                </a:effectLst>
                <a:latin typeface="+mj-ea"/>
                <a:ea typeface="+mj-ea"/>
              </a:rPr>
              <a:t>59</a:t>
            </a:r>
            <a:r>
              <a:rPr lang="ja-JP" altLang="en-US" sz="2600" b="1" dirty="0" smtClean="0">
                <a:solidFill>
                  <a:srgbClr val="F2F2F2"/>
                </a:solidFill>
                <a:effectLst>
                  <a:outerShdw blurRad="38100" dist="38100" dir="2700000" algn="tl">
                    <a:srgbClr val="000000">
                      <a:alpha val="43137"/>
                    </a:srgbClr>
                  </a:outerShdw>
                </a:effectLst>
                <a:latin typeface="+mj-ea"/>
                <a:ea typeface="+mj-ea"/>
              </a:rPr>
              <a:t>回機器</a:t>
            </a:r>
            <a:r>
              <a:rPr lang="ja-JP" altLang="en-US" sz="2600" b="1" dirty="0">
                <a:solidFill>
                  <a:srgbClr val="F2F2F2"/>
                </a:solidFill>
                <a:effectLst>
                  <a:outerShdw blurRad="38100" dist="38100" dir="2700000" algn="tl">
                    <a:srgbClr val="000000">
                      <a:alpha val="43137"/>
                    </a:srgbClr>
                  </a:outerShdw>
                </a:effectLst>
                <a:latin typeface="+mj-ea"/>
                <a:ea typeface="+mj-ea"/>
              </a:rPr>
              <a:t>分析講習会）</a:t>
            </a:r>
            <a:endParaRPr lang="en-US" altLang="ja-JP" sz="2600" b="1" dirty="0">
              <a:solidFill>
                <a:srgbClr val="F2F2F2"/>
              </a:solidFill>
              <a:effectLst>
                <a:outerShdw blurRad="38100" dist="38100" dir="2700000" algn="tl">
                  <a:srgbClr val="000000">
                    <a:alpha val="43137"/>
                  </a:srgbClr>
                </a:outerShdw>
              </a:effectLst>
              <a:latin typeface="+mj-ea"/>
              <a:ea typeface="+mj-ea"/>
            </a:endParaRPr>
          </a:p>
        </p:txBody>
      </p:sp>
      <p:sp>
        <p:nvSpPr>
          <p:cNvPr id="5125" name="Rectangle 4"/>
          <p:cNvSpPr>
            <a:spLocks noChangeArrowheads="1"/>
          </p:cNvSpPr>
          <p:nvPr/>
        </p:nvSpPr>
        <p:spPr bwMode="auto">
          <a:xfrm>
            <a:off x="0" y="10304463"/>
            <a:ext cx="7561263" cy="388937"/>
          </a:xfrm>
          <a:prstGeom prst="rect">
            <a:avLst/>
          </a:prstGeom>
          <a:solidFill>
            <a:srgbClr val="C0C0C0"/>
          </a:solidFill>
          <a:ln w="9525">
            <a:noFill/>
            <a:miter lim="800000"/>
            <a:headEnd/>
            <a:tailEnd/>
          </a:ln>
        </p:spPr>
        <p:txBody>
          <a:bodyPr wrap="none" lIns="99556" tIns="49779" rIns="99556" bIns="49779" anchor="ctr"/>
          <a:lstStyle/>
          <a:p>
            <a:pPr defTabSz="992188"/>
            <a:endParaRPr lang="ja-JP" altLang="en-US" sz="2000">
              <a:ea typeface="ＭＳ 明朝" pitchFamily="17" charset="-128"/>
            </a:endParaRPr>
          </a:p>
        </p:txBody>
      </p:sp>
      <p:sp>
        <p:nvSpPr>
          <p:cNvPr id="9" name="テキスト ボックス 4"/>
          <p:cNvSpPr txBox="1">
            <a:spLocks noChangeArrowheads="1"/>
          </p:cNvSpPr>
          <p:nvPr/>
        </p:nvSpPr>
        <p:spPr bwMode="auto">
          <a:xfrm>
            <a:off x="792000" y="306111"/>
            <a:ext cx="6163200" cy="7966792"/>
          </a:xfrm>
          <a:prstGeom prst="rect">
            <a:avLst/>
          </a:prstGeom>
          <a:noFill/>
          <a:ln w="9525">
            <a:noFill/>
            <a:miter lim="800000"/>
            <a:headEnd/>
            <a:tailEnd/>
          </a:ln>
        </p:spPr>
        <p:txBody>
          <a:bodyPr wrap="square" lIns="99562" tIns="49782" rIns="99562" bIns="49782">
            <a:spAutoFit/>
          </a:bodyPr>
          <a:lstStyle/>
          <a:p>
            <a:r>
              <a:rPr lang="ja-JP" altLang="en-US" sz="1500" b="1" dirty="0" smtClean="0">
                <a:latin typeface="メイリオ" pitchFamily="50" charset="-128"/>
                <a:ea typeface="メイリオ" pitchFamily="50" charset="-128"/>
              </a:rPr>
              <a:t>第</a:t>
            </a:r>
            <a:r>
              <a:rPr lang="en-US" altLang="ja-JP" sz="1500" b="1" dirty="0" smtClean="0">
                <a:latin typeface="メイリオ" pitchFamily="50" charset="-128"/>
                <a:ea typeface="メイリオ" pitchFamily="50" charset="-128"/>
              </a:rPr>
              <a:t>2</a:t>
            </a:r>
            <a:r>
              <a:rPr lang="ja-JP" altLang="en-US" sz="1500" b="1" dirty="0">
                <a:latin typeface="メイリオ" pitchFamily="50" charset="-128"/>
                <a:ea typeface="メイリオ" pitchFamily="50" charset="-128"/>
              </a:rPr>
              <a:t>コース「</a:t>
            </a:r>
            <a:r>
              <a:rPr lang="en-US" altLang="ja-JP" sz="1500" b="1" dirty="0">
                <a:latin typeface="メイリオ" pitchFamily="50" charset="-128"/>
                <a:ea typeface="メイリオ" pitchFamily="50" charset="-128"/>
              </a:rPr>
              <a:t>HPLC</a:t>
            </a:r>
            <a:r>
              <a:rPr lang="ja-JP" altLang="en-US" sz="1500" b="1" dirty="0">
                <a:latin typeface="メイリオ" pitchFamily="50" charset="-128"/>
                <a:ea typeface="メイリオ" pitchFamily="50" charset="-128"/>
              </a:rPr>
              <a:t>と</a:t>
            </a:r>
            <a:r>
              <a:rPr lang="en-US" altLang="ja-JP" sz="1500" b="1" dirty="0">
                <a:latin typeface="メイリオ" pitchFamily="50" charset="-128"/>
                <a:ea typeface="メイリオ" pitchFamily="50" charset="-128"/>
              </a:rPr>
              <a:t>LC/MS</a:t>
            </a:r>
            <a:r>
              <a:rPr lang="ja-JP" altLang="en-US" sz="1500" b="1" dirty="0">
                <a:latin typeface="メイリオ" pitchFamily="50" charset="-128"/>
                <a:ea typeface="メイリオ" pitchFamily="50" charset="-128"/>
              </a:rPr>
              <a:t>の基礎と実践</a:t>
            </a:r>
            <a:r>
              <a:rPr lang="ja-JP" altLang="en-US" sz="1500" b="1" dirty="0" smtClean="0">
                <a:latin typeface="メイリオ" pitchFamily="50" charset="-128"/>
                <a:ea typeface="メイリオ" pitchFamily="50" charset="-128"/>
              </a:rPr>
              <a:t>」</a:t>
            </a:r>
            <a:endParaRPr lang="en-US" altLang="ja-JP" sz="1500" b="1" dirty="0" smtClean="0">
              <a:latin typeface="メイリオ" pitchFamily="50" charset="-128"/>
              <a:ea typeface="メイリオ" pitchFamily="50" charset="-128"/>
            </a:endParaRPr>
          </a:p>
          <a:p>
            <a:endParaRPr lang="ja-JP" altLang="en-US" sz="1500" dirty="0" smtClean="0">
              <a:latin typeface="Arial" charset="0"/>
              <a:ea typeface="ＭＳ ゴシック" pitchFamily="49" charset="-128"/>
            </a:endParaRPr>
          </a:p>
          <a:p>
            <a:pPr algn="r"/>
            <a:r>
              <a:rPr lang="ja-JP" altLang="en-US" sz="1400" b="1" dirty="0" smtClean="0"/>
              <a:t>バイオタージ・ジャパン（株）</a:t>
            </a:r>
            <a:r>
              <a:rPr lang="ja-JP" altLang="en-US" sz="1300" b="1" dirty="0" smtClean="0">
                <a:latin typeface="メイリオ" pitchFamily="50" charset="-128"/>
                <a:ea typeface="メイリオ" pitchFamily="50" charset="-128"/>
              </a:rPr>
              <a:t>　吉田 達成</a:t>
            </a:r>
            <a:r>
              <a:rPr lang="ja-JP" altLang="en-US" sz="1300" b="1" dirty="0">
                <a:latin typeface="メイリオ" pitchFamily="50" charset="-128"/>
                <a:ea typeface="メイリオ" pitchFamily="50" charset="-128"/>
              </a:rPr>
              <a:t>　</a:t>
            </a:r>
            <a:endParaRPr lang="en-US" altLang="ja-JP" sz="1300" b="1" dirty="0" smtClean="0">
              <a:latin typeface="メイリオ" pitchFamily="50" charset="-128"/>
              <a:ea typeface="メイリオ" pitchFamily="50" charset="-128"/>
            </a:endParaRPr>
          </a:p>
          <a:p>
            <a:pPr algn="r"/>
            <a:endParaRPr lang="ja-JP" altLang="en-US" sz="1300" b="1" dirty="0" smtClean="0">
              <a:latin typeface="Arial" charset="0"/>
            </a:endParaRPr>
          </a:p>
          <a:p>
            <a:pPr algn="just">
              <a:lnSpc>
                <a:spcPts val="1700"/>
              </a:lnSpc>
            </a:pPr>
            <a:r>
              <a:rPr lang="ja-JP" altLang="en-US" dirty="0" smtClean="0">
                <a:latin typeface="+mn-ea"/>
                <a:ea typeface="+mn-ea"/>
              </a:rPr>
              <a:t>　</a:t>
            </a:r>
            <a:r>
              <a:rPr lang="en-US" altLang="ja-JP" dirty="0">
                <a:latin typeface="Times New Roman" panose="02020603050405020304" pitchFamily="18" charset="0"/>
                <a:ea typeface="+mn-ea"/>
                <a:cs typeface="Times New Roman" panose="02020603050405020304" pitchFamily="18" charset="0"/>
              </a:rPr>
              <a:t>7</a:t>
            </a:r>
            <a:r>
              <a:rPr lang="ja-JP" altLang="en-US" dirty="0">
                <a:latin typeface="Times New Roman" panose="02020603050405020304" pitchFamily="18" charset="0"/>
                <a:ea typeface="+mn-ea"/>
                <a:cs typeface="Times New Roman" panose="02020603050405020304" pitchFamily="18" charset="0"/>
              </a:rPr>
              <a:t>月</a:t>
            </a:r>
            <a:r>
              <a:rPr lang="en-US" altLang="ja-JP" dirty="0" smtClean="0">
                <a:latin typeface="Times New Roman" panose="02020603050405020304" pitchFamily="18" charset="0"/>
                <a:ea typeface="+mn-ea"/>
                <a:cs typeface="Times New Roman" panose="02020603050405020304" pitchFamily="18" charset="0"/>
              </a:rPr>
              <a:t>25</a:t>
            </a:r>
            <a:r>
              <a:rPr lang="ja-JP" altLang="en-US" dirty="0" smtClean="0">
                <a:latin typeface="Times New Roman" panose="02020603050405020304" pitchFamily="18" charset="0"/>
                <a:ea typeface="+mn-ea"/>
                <a:cs typeface="Times New Roman" panose="02020603050405020304" pitchFamily="18" charset="0"/>
              </a:rPr>
              <a:t>日</a:t>
            </a:r>
            <a:r>
              <a:rPr lang="ja-JP" altLang="en-US" dirty="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27</a:t>
            </a:r>
            <a:r>
              <a:rPr lang="ja-JP" altLang="en-US" dirty="0" smtClean="0">
                <a:latin typeface="Times New Roman" panose="02020603050405020304" pitchFamily="18" charset="0"/>
                <a:ea typeface="+mn-ea"/>
                <a:cs typeface="Times New Roman" panose="02020603050405020304" pitchFamily="18" charset="0"/>
              </a:rPr>
              <a:t>日</a:t>
            </a:r>
            <a:r>
              <a:rPr lang="ja-JP" altLang="en-US" dirty="0">
                <a:latin typeface="Times New Roman" panose="02020603050405020304" pitchFamily="18" charset="0"/>
                <a:ea typeface="+mn-ea"/>
                <a:cs typeface="Times New Roman" panose="02020603050405020304" pitchFamily="18" charset="0"/>
              </a:rPr>
              <a:t>の</a:t>
            </a:r>
            <a:r>
              <a:rPr lang="en-US" altLang="ja-JP" dirty="0">
                <a:latin typeface="Times New Roman" panose="02020603050405020304" pitchFamily="18" charset="0"/>
                <a:ea typeface="+mn-ea"/>
                <a:cs typeface="Times New Roman" panose="02020603050405020304" pitchFamily="18" charset="0"/>
              </a:rPr>
              <a:t>3</a:t>
            </a:r>
            <a:r>
              <a:rPr lang="ja-JP" altLang="en-US" dirty="0" smtClean="0">
                <a:latin typeface="Times New Roman" panose="02020603050405020304" pitchFamily="18" charset="0"/>
                <a:ea typeface="+mn-ea"/>
                <a:cs typeface="Times New Roman" panose="02020603050405020304" pitchFamily="18" charset="0"/>
              </a:rPr>
              <a:t>日間（第</a:t>
            </a:r>
            <a:r>
              <a:rPr lang="en-US" altLang="ja-JP" dirty="0" smtClean="0">
                <a:latin typeface="Times New Roman" panose="02020603050405020304" pitchFamily="18" charset="0"/>
                <a:ea typeface="+mn-ea"/>
                <a:cs typeface="Times New Roman" panose="02020603050405020304" pitchFamily="18" charset="0"/>
              </a:rPr>
              <a:t>1</a:t>
            </a:r>
            <a:r>
              <a:rPr lang="ja-JP" altLang="en-US" dirty="0">
                <a:latin typeface="Times New Roman" panose="02020603050405020304" pitchFamily="18" charset="0"/>
                <a:ea typeface="+mn-ea"/>
                <a:cs typeface="Times New Roman" panose="02020603050405020304" pitchFamily="18" charset="0"/>
              </a:rPr>
              <a:t>日目講義，第</a:t>
            </a:r>
            <a:r>
              <a:rPr lang="en-US" altLang="ja-JP" dirty="0">
                <a:latin typeface="Times New Roman" panose="02020603050405020304" pitchFamily="18" charset="0"/>
                <a:ea typeface="+mn-ea"/>
                <a:cs typeface="Times New Roman" panose="02020603050405020304" pitchFamily="18" charset="0"/>
              </a:rPr>
              <a:t>2</a:t>
            </a:r>
            <a:r>
              <a:rPr lang="ja-JP" altLang="en-US" dirty="0" err="1">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3</a:t>
            </a:r>
            <a:r>
              <a:rPr lang="ja-JP" altLang="en-US" dirty="0">
                <a:latin typeface="Times New Roman" panose="02020603050405020304" pitchFamily="18" charset="0"/>
                <a:ea typeface="+mn-ea"/>
                <a:cs typeface="Times New Roman" panose="02020603050405020304" pitchFamily="18" charset="0"/>
              </a:rPr>
              <a:t>日目</a:t>
            </a:r>
            <a:r>
              <a:rPr lang="ja-JP" altLang="en-US" dirty="0" smtClean="0">
                <a:latin typeface="Times New Roman" panose="02020603050405020304" pitchFamily="18" charset="0"/>
                <a:ea typeface="+mn-ea"/>
                <a:cs typeface="Times New Roman" panose="02020603050405020304" pitchFamily="18" charset="0"/>
              </a:rPr>
              <a:t>実習），</a:t>
            </a:r>
            <a:r>
              <a:rPr lang="ja-JP" altLang="en-US" dirty="0">
                <a:latin typeface="Times New Roman" panose="02020603050405020304" pitchFamily="18" charset="0"/>
                <a:ea typeface="+mn-ea"/>
                <a:cs typeface="Times New Roman" panose="02020603050405020304" pitchFamily="18" charset="0"/>
              </a:rPr>
              <a:t>慶應義塾大学 薬学部（東京都港区）にて，日本分析化学会関東支部主催の標記講習会が開催された。本講習会（</a:t>
            </a:r>
            <a:r>
              <a:rPr lang="ja-JP" altLang="en-US" dirty="0" smtClean="0">
                <a:latin typeface="Times New Roman" panose="02020603050405020304" pitchFamily="18" charset="0"/>
                <a:ea typeface="+mn-ea"/>
                <a:cs typeface="Times New Roman" panose="02020603050405020304" pitchFamily="18" charset="0"/>
              </a:rPr>
              <a:t>第</a:t>
            </a:r>
            <a:r>
              <a:rPr lang="en-US" altLang="ja-JP" dirty="0" smtClean="0">
                <a:latin typeface="Times New Roman" panose="02020603050405020304" pitchFamily="18" charset="0"/>
                <a:ea typeface="+mn-ea"/>
                <a:cs typeface="Times New Roman" panose="02020603050405020304" pitchFamily="18" charset="0"/>
              </a:rPr>
              <a:t>2</a:t>
            </a:r>
            <a:r>
              <a:rPr lang="ja-JP" altLang="en-US" dirty="0" smtClean="0">
                <a:latin typeface="Times New Roman" panose="02020603050405020304" pitchFamily="18" charset="0"/>
                <a:ea typeface="+mn-ea"/>
                <a:cs typeface="Times New Roman" panose="02020603050405020304" pitchFamily="18" charset="0"/>
              </a:rPr>
              <a:t>コース</a:t>
            </a:r>
            <a:r>
              <a:rPr lang="ja-JP" altLang="en-US" dirty="0">
                <a:latin typeface="Times New Roman" panose="02020603050405020304" pitchFamily="18" charset="0"/>
                <a:ea typeface="+mn-ea"/>
                <a:cs typeface="Times New Roman" panose="02020603050405020304" pitchFamily="18" charset="0"/>
              </a:rPr>
              <a:t>）の趣旨は，</a:t>
            </a:r>
            <a:r>
              <a:rPr lang="en-US" altLang="ja-JP" dirty="0">
                <a:latin typeface="Times New Roman" panose="02020603050405020304" pitchFamily="18" charset="0"/>
                <a:ea typeface="+mn-ea"/>
                <a:cs typeface="Times New Roman" panose="02020603050405020304" pitchFamily="18" charset="0"/>
              </a:rPr>
              <a:t>HPLC</a:t>
            </a:r>
            <a:r>
              <a:rPr lang="ja-JP" altLang="en-US" dirty="0" err="1">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を使っての研究，開発，品質管理を行う初級・中級者を対象としている。更に昨年度から，</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の実習を加える事で、より</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を広く深く理解できるよう考慮された。今年</a:t>
            </a:r>
            <a:r>
              <a:rPr lang="ja-JP" altLang="en-US" dirty="0" smtClean="0">
                <a:latin typeface="Times New Roman" panose="02020603050405020304" pitchFamily="18" charset="0"/>
                <a:ea typeface="+mn-ea"/>
                <a:cs typeface="Times New Roman" panose="02020603050405020304" pitchFamily="18" charset="0"/>
              </a:rPr>
              <a:t>は</a:t>
            </a:r>
            <a:r>
              <a:rPr lang="en-US" altLang="ja-JP" dirty="0" smtClean="0">
                <a:latin typeface="Times New Roman" panose="02020603050405020304" pitchFamily="18" charset="0"/>
                <a:ea typeface="+mn-ea"/>
                <a:cs typeface="Times New Roman" panose="02020603050405020304" pitchFamily="18" charset="0"/>
              </a:rPr>
              <a:t>32</a:t>
            </a:r>
            <a:r>
              <a:rPr lang="ja-JP" altLang="en-US" dirty="0" smtClean="0">
                <a:latin typeface="Times New Roman" panose="02020603050405020304" pitchFamily="18" charset="0"/>
                <a:ea typeface="+mn-ea"/>
                <a:cs typeface="Times New Roman" panose="02020603050405020304" pitchFamily="18" charset="0"/>
              </a:rPr>
              <a:t>名の受講者（うち</a:t>
            </a:r>
            <a:r>
              <a:rPr lang="en-US" altLang="ja-JP" dirty="0" smtClean="0">
                <a:latin typeface="Times New Roman" panose="02020603050405020304" pitchFamily="18" charset="0"/>
                <a:ea typeface="+mn-ea"/>
                <a:cs typeface="Times New Roman" panose="02020603050405020304" pitchFamily="18" charset="0"/>
              </a:rPr>
              <a:t>5</a:t>
            </a:r>
            <a:r>
              <a:rPr lang="ja-JP" altLang="en-US" dirty="0" smtClean="0">
                <a:latin typeface="Times New Roman" panose="02020603050405020304" pitchFamily="18" charset="0"/>
                <a:ea typeface="+mn-ea"/>
                <a:cs typeface="Times New Roman" panose="02020603050405020304" pitchFamily="18" charset="0"/>
              </a:rPr>
              <a:t>名</a:t>
            </a:r>
            <a:r>
              <a:rPr lang="ja-JP" altLang="en-US" dirty="0">
                <a:latin typeface="Times New Roman" panose="02020603050405020304" pitchFamily="18" charset="0"/>
                <a:ea typeface="+mn-ea"/>
                <a:cs typeface="Times New Roman" panose="02020603050405020304" pitchFamily="18" charset="0"/>
              </a:rPr>
              <a:t>は講義のみ</a:t>
            </a:r>
            <a:r>
              <a:rPr lang="ja-JP" altLang="en-US" dirty="0" smtClean="0">
                <a:latin typeface="Times New Roman" panose="02020603050405020304" pitchFamily="18" charset="0"/>
                <a:ea typeface="+mn-ea"/>
                <a:cs typeface="Times New Roman" panose="02020603050405020304" pitchFamily="18" charset="0"/>
              </a:rPr>
              <a:t>受講）が</a:t>
            </a:r>
            <a:r>
              <a:rPr lang="ja-JP" altLang="en-US" dirty="0">
                <a:latin typeface="Times New Roman" panose="02020603050405020304" pitchFamily="18" charset="0"/>
                <a:ea typeface="+mn-ea"/>
                <a:cs typeface="Times New Roman" panose="02020603050405020304" pitchFamily="18" charset="0"/>
              </a:rPr>
              <a:t>あった。</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第１日＜講義＞</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オーガナイザーガイダンス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東京</a:t>
            </a:r>
            <a:r>
              <a:rPr lang="zh-CN" altLang="en-US" dirty="0" smtClean="0">
                <a:latin typeface="Times New Roman" panose="02020603050405020304" pitchFamily="18" charset="0"/>
                <a:ea typeface="+mn-ea"/>
                <a:cs typeface="Times New Roman" panose="02020603050405020304" pitchFamily="18" charset="0"/>
              </a:rPr>
              <a:t>理科大学</a:t>
            </a:r>
            <a:r>
              <a:rPr lang="ja-JP" altLang="en-US" dirty="0" smtClean="0">
                <a:latin typeface="Times New Roman" panose="02020603050405020304" pitchFamily="18" charset="0"/>
                <a:ea typeface="+mn-ea"/>
                <a:cs typeface="Times New Roman" panose="02020603050405020304" pitchFamily="18" charset="0"/>
              </a:rPr>
              <a:t>）中村 洋</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(1) HPLC</a:t>
            </a:r>
            <a:r>
              <a:rPr lang="ja-JP" altLang="en-US" dirty="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概論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東京</a:t>
            </a:r>
            <a:r>
              <a:rPr lang="zh-CN" altLang="en-US" dirty="0" smtClean="0">
                <a:latin typeface="Times New Roman" panose="02020603050405020304" pitchFamily="18" charset="0"/>
                <a:ea typeface="+mn-ea"/>
                <a:cs typeface="Times New Roman" panose="02020603050405020304" pitchFamily="18" charset="0"/>
              </a:rPr>
              <a:t>理科大学</a:t>
            </a:r>
            <a:r>
              <a:rPr lang="ja-JP" altLang="en-US" dirty="0" smtClean="0">
                <a:latin typeface="Times New Roman" panose="02020603050405020304" pitchFamily="18" charset="0"/>
                <a:ea typeface="+mn-ea"/>
                <a:cs typeface="Times New Roman" panose="02020603050405020304" pitchFamily="18" charset="0"/>
              </a:rPr>
              <a:t>）</a:t>
            </a:r>
            <a:r>
              <a:rPr lang="ja-JP" altLang="en-US" dirty="0" smtClean="0">
                <a:latin typeface="Times New Roman" panose="02020603050405020304" pitchFamily="18" charset="0"/>
                <a:ea typeface="+mn-ea"/>
                <a:cs typeface="Times New Roman" panose="02020603050405020304" pitchFamily="18" charset="0"/>
              </a:rPr>
              <a:t>中村 洋</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(2)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における分離　（アジレント・テクノロジー㈱）熊谷 浩樹</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(3)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における検出　</a:t>
            </a:r>
            <a:r>
              <a:rPr lang="ja-JP" altLang="en-US" dirty="0" smtClean="0">
                <a:latin typeface="Times New Roman" panose="02020603050405020304" pitchFamily="18" charset="0"/>
                <a:ea typeface="+mn-ea"/>
                <a:cs typeface="Times New Roman" panose="02020603050405020304" pitchFamily="18" charset="0"/>
              </a:rPr>
              <a:t>（</a:t>
            </a:r>
            <a:r>
              <a:rPr lang="en-US" altLang="ja-JP" dirty="0" smtClean="0">
                <a:latin typeface="Times New Roman" panose="02020603050405020304" pitchFamily="18" charset="0"/>
                <a:ea typeface="+mn-ea"/>
                <a:cs typeface="Times New Roman" panose="02020603050405020304" pitchFamily="18" charset="0"/>
              </a:rPr>
              <a:t>(</a:t>
            </a:r>
            <a:r>
              <a:rPr lang="ja-JP" altLang="en-US" dirty="0" smtClean="0">
                <a:latin typeface="Times New Roman" panose="02020603050405020304" pitchFamily="18" charset="0"/>
                <a:ea typeface="+mn-ea"/>
                <a:cs typeface="Times New Roman" panose="02020603050405020304" pitchFamily="18" charset="0"/>
              </a:rPr>
              <a:t>株</a:t>
            </a:r>
            <a:r>
              <a:rPr lang="en-US" altLang="ja-JP" dirty="0" smtClean="0">
                <a:latin typeface="Times New Roman" panose="02020603050405020304" pitchFamily="18" charset="0"/>
                <a:ea typeface="+mn-ea"/>
                <a:cs typeface="Times New Roman" panose="02020603050405020304" pitchFamily="18" charset="0"/>
              </a:rPr>
              <a:t>)</a:t>
            </a:r>
            <a:r>
              <a:rPr lang="ja-JP" altLang="en-US" dirty="0" smtClean="0">
                <a:latin typeface="Times New Roman" panose="02020603050405020304" pitchFamily="18" charset="0"/>
                <a:ea typeface="+mn-ea"/>
                <a:cs typeface="Times New Roman" panose="02020603050405020304" pitchFamily="18" charset="0"/>
              </a:rPr>
              <a:t>島津</a:t>
            </a:r>
            <a:r>
              <a:rPr lang="ja-JP" altLang="en-US" dirty="0">
                <a:latin typeface="Times New Roman" panose="02020603050405020304" pitchFamily="18" charset="0"/>
                <a:ea typeface="+mn-ea"/>
                <a:cs typeface="Times New Roman" panose="02020603050405020304" pitchFamily="18" charset="0"/>
              </a:rPr>
              <a:t>総合サービス リサーチセンター）三上 </a:t>
            </a:r>
            <a:r>
              <a:rPr lang="ja-JP" altLang="en-US" dirty="0" smtClean="0">
                <a:latin typeface="Times New Roman" panose="02020603050405020304" pitchFamily="18" charset="0"/>
                <a:ea typeface="+mn-ea"/>
                <a:cs typeface="Times New Roman" panose="02020603050405020304" pitchFamily="18" charset="0"/>
              </a:rPr>
              <a:t>博久</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(4)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における前処理　（日本ウォーターズ㈱）</a:t>
            </a:r>
            <a:r>
              <a:rPr lang="ja-JP" altLang="en-US" dirty="0" smtClean="0">
                <a:latin typeface="Times New Roman" panose="02020603050405020304" pitchFamily="18" charset="0"/>
                <a:ea typeface="+mn-ea"/>
                <a:cs typeface="Times New Roman" panose="02020603050405020304" pitchFamily="18" charset="0"/>
              </a:rPr>
              <a:t>佐々木 俊</a:t>
            </a:r>
            <a:r>
              <a:rPr lang="ja-JP" altLang="en-US" dirty="0">
                <a:latin typeface="Times New Roman" panose="02020603050405020304" pitchFamily="18" charset="0"/>
                <a:ea typeface="+mn-ea"/>
                <a:cs typeface="Times New Roman" panose="02020603050405020304" pitchFamily="18" charset="0"/>
              </a:rPr>
              <a:t>哉</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(5)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分析に用いる試薬・溶媒　（富士フイルム和光純薬㈱）昆　亮輔</a:t>
            </a:r>
          </a:p>
          <a:p>
            <a:pPr algn="just">
              <a:lnSpc>
                <a:spcPts val="1700"/>
              </a:lnSpc>
            </a:pPr>
            <a:r>
              <a:rPr lang="en-US" altLang="ja-JP" dirty="0">
                <a:latin typeface="Times New Roman" panose="02020603050405020304" pitchFamily="18" charset="0"/>
                <a:ea typeface="+mn-ea"/>
                <a:cs typeface="Times New Roman" panose="02020603050405020304" pitchFamily="18" charset="0"/>
              </a:rPr>
              <a:t>(6) LC/MS</a:t>
            </a:r>
            <a:r>
              <a:rPr lang="ja-JP" altLang="en-US" dirty="0">
                <a:latin typeface="Times New Roman" panose="02020603050405020304" pitchFamily="18" charset="0"/>
                <a:ea typeface="+mn-ea"/>
                <a:cs typeface="Times New Roman" panose="02020603050405020304" pitchFamily="18" charset="0"/>
              </a:rPr>
              <a:t>の基礎　</a:t>
            </a:r>
            <a:r>
              <a:rPr lang="ja-JP" altLang="en-US" dirty="0" smtClean="0">
                <a:latin typeface="Times New Roman" panose="02020603050405020304" pitchFamily="18" charset="0"/>
                <a:ea typeface="+mn-ea"/>
                <a:cs typeface="Times New Roman" panose="02020603050405020304" pitchFamily="18" charset="0"/>
              </a:rPr>
              <a:t>（</a:t>
            </a:r>
            <a:r>
              <a:rPr lang="zh-CN" altLang="en-US" dirty="0">
                <a:latin typeface="Times New Roman" panose="02020603050405020304" pitchFamily="18" charset="0"/>
                <a:ea typeface="+mn-ea"/>
                <a:cs typeface="Times New Roman" panose="02020603050405020304" pitchFamily="18" charset="0"/>
              </a:rPr>
              <a:t>東京大学大学院工学系研究科</a:t>
            </a:r>
            <a:r>
              <a:rPr lang="en-US" altLang="zh-CN" dirty="0">
                <a:latin typeface="Times New Roman" panose="02020603050405020304" pitchFamily="18" charset="0"/>
                <a:ea typeface="+mn-ea"/>
                <a:cs typeface="Times New Roman" panose="02020603050405020304" pitchFamily="18" charset="0"/>
              </a:rPr>
              <a:t>) </a:t>
            </a:r>
            <a:r>
              <a:rPr lang="en-US" altLang="zh-CN" dirty="0" smtClean="0">
                <a:latin typeface="Times New Roman" panose="02020603050405020304" pitchFamily="18" charset="0"/>
                <a:ea typeface="+mn-ea"/>
                <a:cs typeface="Times New Roman" panose="02020603050405020304" pitchFamily="18" charset="0"/>
              </a:rPr>
              <a:t> </a:t>
            </a:r>
            <a:r>
              <a:rPr lang="zh-CN" altLang="en-US" dirty="0" smtClean="0">
                <a:latin typeface="Times New Roman" panose="02020603050405020304" pitchFamily="18" charset="0"/>
                <a:ea typeface="+mn-ea"/>
                <a:cs typeface="Times New Roman" panose="02020603050405020304" pitchFamily="18" charset="0"/>
              </a:rPr>
              <a:t>谷川</a:t>
            </a:r>
            <a:r>
              <a:rPr lang="ja-JP" altLang="en-US" dirty="0" smtClean="0">
                <a:latin typeface="Times New Roman" panose="02020603050405020304" pitchFamily="18" charset="0"/>
                <a:ea typeface="+mn-ea"/>
                <a:cs typeface="Times New Roman" panose="02020603050405020304" pitchFamily="18" charset="0"/>
              </a:rPr>
              <a:t>　</a:t>
            </a:r>
            <a:r>
              <a:rPr lang="zh-CN" altLang="en-US" dirty="0" smtClean="0">
                <a:latin typeface="Times New Roman" panose="02020603050405020304" pitchFamily="18" charset="0"/>
                <a:ea typeface="+mn-ea"/>
                <a:cs typeface="Times New Roman" panose="02020603050405020304" pitchFamily="18" charset="0"/>
              </a:rPr>
              <a:t>建一</a:t>
            </a:r>
            <a:endParaRPr lang="en-US" altLang="zh-CN" dirty="0" smtClean="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smtClean="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7) HPLC</a:t>
            </a:r>
            <a:r>
              <a:rPr lang="ja-JP" altLang="en-US" dirty="0">
                <a:latin typeface="Times New Roman" panose="02020603050405020304" pitchFamily="18" charset="0"/>
                <a:ea typeface="+mn-ea"/>
                <a:cs typeface="Times New Roman" panose="02020603050405020304" pitchFamily="18" charset="0"/>
              </a:rPr>
              <a:t>と</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におけるトラブルシューティング （</a:t>
            </a:r>
            <a:r>
              <a:rPr lang="en-US" altLang="ja-JP" dirty="0" err="1">
                <a:latin typeface="Times New Roman" panose="02020603050405020304" pitchFamily="18" charset="0"/>
                <a:ea typeface="+mn-ea"/>
                <a:cs typeface="Times New Roman" panose="02020603050405020304" pitchFamily="18" charset="0"/>
              </a:rPr>
              <a:t>Restek</a:t>
            </a:r>
            <a:r>
              <a:rPr lang="ja-JP" altLang="en-US" dirty="0">
                <a:latin typeface="Times New Roman" panose="02020603050405020304" pitchFamily="18" charset="0"/>
                <a:ea typeface="+mn-ea"/>
                <a:cs typeface="Times New Roman" panose="02020603050405020304" pitchFamily="18" charset="0"/>
              </a:rPr>
              <a:t>日本支社）</a:t>
            </a:r>
            <a:r>
              <a:rPr lang="ja-JP" altLang="en-US" dirty="0" smtClean="0">
                <a:latin typeface="Times New Roman" panose="02020603050405020304" pitchFamily="18" charset="0"/>
                <a:ea typeface="+mn-ea"/>
                <a:cs typeface="Times New Roman" panose="02020603050405020304" pitchFamily="18" charset="0"/>
              </a:rPr>
              <a:t>渡邉 一夫</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en-US" altLang="ja-JP" dirty="0">
                <a:latin typeface="Times New Roman" panose="02020603050405020304" pitchFamily="18" charset="0"/>
                <a:ea typeface="+mn-ea"/>
                <a:cs typeface="Times New Roman" panose="02020603050405020304" pitchFamily="18" charset="0"/>
              </a:rPr>
              <a:t>(8) </a:t>
            </a:r>
            <a:r>
              <a:rPr lang="ja-JP" altLang="en-US" dirty="0">
                <a:latin typeface="Times New Roman" panose="02020603050405020304" pitchFamily="18" charset="0"/>
                <a:ea typeface="+mn-ea"/>
                <a:cs typeface="Times New Roman" panose="02020603050405020304" pitchFamily="18" charset="0"/>
              </a:rPr>
              <a:t>技術情報交流会</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講義</a:t>
            </a:r>
            <a:r>
              <a:rPr lang="ja-JP" altLang="en-US" dirty="0">
                <a:latin typeface="Times New Roman" panose="02020603050405020304" pitchFamily="18" charset="0"/>
                <a:ea typeface="+mn-ea"/>
                <a:cs typeface="Times New Roman" panose="02020603050405020304" pitchFamily="18" charset="0"/>
              </a:rPr>
              <a:t>終了後，</a:t>
            </a:r>
            <a:r>
              <a:rPr lang="ja-JP" altLang="en-US" dirty="0" smtClean="0">
                <a:latin typeface="Times New Roman" panose="02020603050405020304" pitchFamily="18" charset="0"/>
                <a:ea typeface="+mn-ea"/>
                <a:cs typeface="Times New Roman" panose="02020603050405020304" pitchFamily="18" charset="0"/>
              </a:rPr>
              <a:t>鈴木 実行</a:t>
            </a:r>
            <a:r>
              <a:rPr lang="ja-JP" altLang="en-US" dirty="0">
                <a:latin typeface="Times New Roman" panose="02020603050405020304" pitchFamily="18" charset="0"/>
                <a:ea typeface="+mn-ea"/>
                <a:cs typeface="Times New Roman" panose="02020603050405020304" pitchFamily="18" charset="0"/>
              </a:rPr>
              <a:t>委員の司会</a:t>
            </a:r>
            <a:r>
              <a:rPr lang="ja-JP" altLang="en-US" dirty="0" smtClean="0">
                <a:latin typeface="Times New Roman" panose="02020603050405020304" pitchFamily="18" charset="0"/>
                <a:ea typeface="+mn-ea"/>
                <a:cs typeface="Times New Roman" panose="02020603050405020304" pitchFamily="18" charset="0"/>
              </a:rPr>
              <a:t>で，中村 実行</a:t>
            </a:r>
            <a:r>
              <a:rPr lang="ja-JP" altLang="en-US" dirty="0">
                <a:latin typeface="Times New Roman" panose="02020603050405020304" pitchFamily="18" charset="0"/>
                <a:ea typeface="+mn-ea"/>
                <a:cs typeface="Times New Roman" panose="02020603050405020304" pitchFamily="18" charset="0"/>
              </a:rPr>
              <a:t>委員長</a:t>
            </a:r>
            <a:r>
              <a:rPr lang="ja-JP" altLang="en-US" dirty="0" smtClean="0">
                <a:latin typeface="Times New Roman" panose="02020603050405020304" pitchFamily="18" charset="0"/>
                <a:ea typeface="+mn-ea"/>
                <a:cs typeface="Times New Roman" panose="02020603050405020304" pitchFamily="18" charset="0"/>
              </a:rPr>
              <a:t>のご挨拶</a:t>
            </a:r>
            <a:r>
              <a:rPr lang="ja-JP" altLang="en-US" dirty="0">
                <a:latin typeface="Times New Roman" panose="02020603050405020304" pitchFamily="18" charset="0"/>
                <a:ea typeface="+mn-ea"/>
                <a:cs typeface="Times New Roman" panose="02020603050405020304" pitchFamily="18" charset="0"/>
              </a:rPr>
              <a:t>の後，「技術情報交流会」が開催され，受講者同士及び講師陣とより親睦を深めることができたとの声も多く聞かれた。</a:t>
            </a:r>
          </a:p>
          <a:p>
            <a:pPr algn="just">
              <a:lnSpc>
                <a:spcPts val="1700"/>
              </a:lnSpc>
            </a:pPr>
            <a:r>
              <a:rPr lang="ja-JP" altLang="en-US" dirty="0">
                <a:latin typeface="Times New Roman" panose="02020603050405020304" pitchFamily="18" charset="0"/>
                <a:ea typeface="+mn-ea"/>
                <a:cs typeface="Times New Roman" panose="02020603050405020304" pitchFamily="18" charset="0"/>
              </a:rPr>
              <a:t>　第</a:t>
            </a:r>
            <a:r>
              <a:rPr lang="en-US" altLang="ja-JP" dirty="0" smtClean="0">
                <a:latin typeface="Times New Roman" panose="02020603050405020304" pitchFamily="18" charset="0"/>
                <a:ea typeface="+mn-ea"/>
                <a:cs typeface="Times New Roman" panose="02020603050405020304" pitchFamily="18" charset="0"/>
              </a:rPr>
              <a:t>2, 3</a:t>
            </a:r>
            <a:r>
              <a:rPr lang="ja-JP" altLang="en-US" dirty="0">
                <a:latin typeface="Times New Roman" panose="02020603050405020304" pitchFamily="18" charset="0"/>
                <a:ea typeface="+mn-ea"/>
                <a:cs typeface="Times New Roman" panose="02020603050405020304" pitchFamily="18" charset="0"/>
              </a:rPr>
              <a:t>日の実習は、</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（アジレント・テクノロジー㈱），フォトダイオードアレイ</a:t>
            </a:r>
            <a:r>
              <a:rPr lang="ja-JP" altLang="en-US" dirty="0" smtClean="0">
                <a:latin typeface="Times New Roman" panose="02020603050405020304" pitchFamily="18" charset="0"/>
                <a:ea typeface="+mn-ea"/>
                <a:cs typeface="Times New Roman" panose="02020603050405020304" pitchFamily="18" charset="0"/>
              </a:rPr>
              <a:t>検出器（㈱島津製作所）＋</a:t>
            </a:r>
            <a:r>
              <a:rPr lang="ja-JP" altLang="en-US" dirty="0">
                <a:latin typeface="Times New Roman" panose="02020603050405020304" pitchFamily="18" charset="0"/>
                <a:ea typeface="+mn-ea"/>
                <a:cs typeface="Times New Roman" panose="02020603050405020304" pitchFamily="18" charset="0"/>
              </a:rPr>
              <a:t>蛍光</a:t>
            </a:r>
            <a:r>
              <a:rPr lang="ja-JP" altLang="en-US" dirty="0" smtClean="0">
                <a:latin typeface="Times New Roman" panose="02020603050405020304" pitchFamily="18" charset="0"/>
                <a:ea typeface="+mn-ea"/>
                <a:cs typeface="Times New Roman" panose="02020603050405020304" pitchFamily="18" charset="0"/>
              </a:rPr>
              <a:t>検出器（日本分光㈱），</a:t>
            </a:r>
            <a:r>
              <a:rPr lang="ja-JP" altLang="en-US" dirty="0">
                <a:latin typeface="Times New Roman" panose="02020603050405020304" pitchFamily="18" charset="0"/>
                <a:ea typeface="+mn-ea"/>
                <a:cs typeface="Times New Roman" panose="02020603050405020304" pitchFamily="18" charset="0"/>
              </a:rPr>
              <a:t>カラム分離とデータ</a:t>
            </a:r>
            <a:r>
              <a:rPr lang="ja-JP" altLang="en-US" dirty="0" smtClean="0">
                <a:latin typeface="Times New Roman" panose="02020603050405020304" pitchFamily="18" charset="0"/>
                <a:ea typeface="+mn-ea"/>
                <a:cs typeface="Times New Roman" panose="02020603050405020304" pitchFamily="18" charset="0"/>
              </a:rPr>
              <a:t>解析（㈱日立ハイテクサイエンス）</a:t>
            </a:r>
            <a:r>
              <a:rPr lang="ja-JP" altLang="en-US" dirty="0">
                <a:latin typeface="Times New Roman" panose="02020603050405020304" pitchFamily="18" charset="0"/>
                <a:ea typeface="+mn-ea"/>
                <a:cs typeface="Times New Roman" panose="02020603050405020304" pitchFamily="18" charset="0"/>
              </a:rPr>
              <a:t>，前処理（日本ウォーターズ㈱）の</a:t>
            </a:r>
            <a:r>
              <a:rPr lang="en-US" altLang="ja-JP" dirty="0">
                <a:latin typeface="Times New Roman" panose="02020603050405020304" pitchFamily="18" charset="0"/>
                <a:ea typeface="+mn-ea"/>
                <a:cs typeface="Times New Roman" panose="02020603050405020304" pitchFamily="18" charset="0"/>
              </a:rPr>
              <a:t>4</a:t>
            </a:r>
            <a:r>
              <a:rPr lang="ja-JP" altLang="en-US" dirty="0">
                <a:latin typeface="Times New Roman" panose="02020603050405020304" pitchFamily="18" charset="0"/>
                <a:ea typeface="+mn-ea"/>
                <a:cs typeface="Times New Roman" panose="02020603050405020304" pitchFamily="18" charset="0"/>
              </a:rPr>
              <a:t>グループに分かれ，午前，午後別のテーマで計四つのテーマの実習を行った。</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a:t>
            </a:r>
            <a:r>
              <a:rPr lang="en-US" altLang="ja-JP" dirty="0" smtClean="0">
                <a:latin typeface="Times New Roman" panose="02020603050405020304" pitchFamily="18" charset="0"/>
                <a:ea typeface="+mn-ea"/>
                <a:cs typeface="Times New Roman" panose="02020603050405020304" pitchFamily="18" charset="0"/>
              </a:rPr>
              <a:t>2</a:t>
            </a:r>
            <a:r>
              <a:rPr lang="ja-JP" altLang="en-US" dirty="0">
                <a:latin typeface="Times New Roman" panose="02020603050405020304" pitchFamily="18" charset="0"/>
                <a:ea typeface="+mn-ea"/>
                <a:cs typeface="Times New Roman" panose="02020603050405020304" pitchFamily="18" charset="0"/>
              </a:rPr>
              <a:t>日目の実習終了後，「</a:t>
            </a:r>
            <a:r>
              <a:rPr lang="en-US" altLang="ja-JP" dirty="0">
                <a:latin typeface="Times New Roman" panose="02020603050405020304" pitchFamily="18" charset="0"/>
                <a:ea typeface="+mn-ea"/>
                <a:cs typeface="Times New Roman" panose="02020603050405020304" pitchFamily="18" charset="0"/>
              </a:rPr>
              <a:t>LC</a:t>
            </a:r>
            <a:r>
              <a:rPr lang="ja-JP" altLang="en-US" dirty="0">
                <a:latin typeface="Times New Roman" panose="02020603050405020304" pitchFamily="18" charset="0"/>
                <a:ea typeface="+mn-ea"/>
                <a:cs typeface="Times New Roman" panose="02020603050405020304" pitchFamily="18" charset="0"/>
              </a:rPr>
              <a:t>分析士初段</a:t>
            </a:r>
            <a:r>
              <a:rPr lang="ja-JP" altLang="en-US" dirty="0" smtClean="0">
                <a:latin typeface="Times New Roman" panose="02020603050405020304" pitchFamily="18" charset="0"/>
                <a:ea typeface="+mn-ea"/>
                <a:cs typeface="Times New Roman" panose="02020603050405020304" pitchFamily="18" charset="0"/>
              </a:rPr>
              <a:t>」或いは</a:t>
            </a:r>
            <a:r>
              <a:rPr lang="ja-JP" altLang="en-US" dirty="0">
                <a:latin typeface="Times New Roman" panose="02020603050405020304" pitchFamily="18" charset="0"/>
                <a:ea typeface="+mn-ea"/>
                <a:cs typeface="Times New Roman" panose="02020603050405020304" pitchFamily="18" charset="0"/>
              </a:rPr>
              <a:t>「</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分析士初段</a:t>
            </a:r>
            <a:r>
              <a:rPr lang="ja-JP" altLang="en-US" dirty="0" smtClean="0">
                <a:latin typeface="Times New Roman" panose="02020603050405020304" pitchFamily="18" charset="0"/>
                <a:ea typeface="+mn-ea"/>
                <a:cs typeface="Times New Roman" panose="02020603050405020304" pitchFamily="18" charset="0"/>
              </a:rPr>
              <a:t>」の</a:t>
            </a:r>
            <a:r>
              <a:rPr lang="ja-JP" altLang="en-US" dirty="0">
                <a:latin typeface="Times New Roman" panose="02020603050405020304" pitchFamily="18" charset="0"/>
                <a:ea typeface="+mn-ea"/>
                <a:cs typeface="Times New Roman" panose="02020603050405020304" pitchFamily="18" charset="0"/>
              </a:rPr>
              <a:t>いずれかの資格希望者に対し，筆記試験が実施された</a:t>
            </a:r>
            <a:r>
              <a:rPr lang="ja-JP" altLang="en-US" dirty="0" smtClean="0">
                <a:latin typeface="Times New Roman" panose="02020603050405020304" pitchFamily="18" charset="0"/>
                <a:ea typeface="+mn-ea"/>
                <a:cs typeface="Times New Roman" panose="02020603050405020304" pitchFamily="18" charset="0"/>
              </a:rPr>
              <a:t>。それぞれ</a:t>
            </a:r>
            <a:r>
              <a:rPr lang="en-US" altLang="ja-JP" dirty="0" smtClean="0">
                <a:latin typeface="Times New Roman" panose="02020603050405020304" pitchFamily="18" charset="0"/>
                <a:ea typeface="+mn-ea"/>
                <a:cs typeface="Times New Roman" panose="02020603050405020304" pitchFamily="18" charset="0"/>
              </a:rPr>
              <a:t>10</a:t>
            </a:r>
            <a:r>
              <a:rPr lang="ja-JP" altLang="en-US" dirty="0" smtClean="0">
                <a:latin typeface="Times New Roman" panose="02020603050405020304" pitchFamily="18" charset="0"/>
                <a:ea typeface="+mn-ea"/>
                <a:cs typeface="Times New Roman" panose="02020603050405020304" pitchFamily="18" charset="0"/>
              </a:rPr>
              <a:t>名、</a:t>
            </a:r>
            <a:r>
              <a:rPr lang="en-US" altLang="ja-JP" dirty="0" smtClean="0">
                <a:latin typeface="Times New Roman" panose="02020603050405020304" pitchFamily="18" charset="0"/>
                <a:ea typeface="+mn-ea"/>
                <a:cs typeface="Times New Roman" panose="02020603050405020304" pitchFamily="18" charset="0"/>
              </a:rPr>
              <a:t>13</a:t>
            </a:r>
            <a:r>
              <a:rPr lang="ja-JP" altLang="en-US" dirty="0" smtClean="0">
                <a:latin typeface="Times New Roman" panose="02020603050405020304" pitchFamily="18" charset="0"/>
                <a:ea typeface="+mn-ea"/>
                <a:cs typeface="Times New Roman" panose="02020603050405020304" pitchFamily="18" charset="0"/>
              </a:rPr>
              <a:t>名の受験があった。</a:t>
            </a:r>
            <a:endParaRPr lang="ja-JP" altLang="en-US" dirty="0">
              <a:latin typeface="Times New Roman" panose="02020603050405020304" pitchFamily="18" charset="0"/>
              <a:ea typeface="+mn-ea"/>
              <a:cs typeface="Times New Roman" panose="02020603050405020304" pitchFamily="18" charset="0"/>
            </a:endParaRP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a:t>
            </a:r>
            <a:r>
              <a:rPr lang="en-US" altLang="ja-JP" dirty="0" smtClean="0">
                <a:latin typeface="Times New Roman" panose="02020603050405020304" pitchFamily="18" charset="0"/>
                <a:ea typeface="+mn-ea"/>
                <a:cs typeface="Times New Roman" panose="02020603050405020304" pitchFamily="18" charset="0"/>
              </a:rPr>
              <a:t>3</a:t>
            </a:r>
            <a:r>
              <a:rPr lang="ja-JP" altLang="en-US" dirty="0">
                <a:latin typeface="Times New Roman" panose="02020603050405020304" pitchFamily="18" charset="0"/>
                <a:ea typeface="+mn-ea"/>
                <a:cs typeface="Times New Roman" panose="02020603050405020304" pitchFamily="18" charset="0"/>
              </a:rPr>
              <a:t>日目の実習終了後、中村実行委員長の司会で「総合討論」が行われ、受講者から質問や感想が多数寄せられた。日常の</a:t>
            </a:r>
            <a:r>
              <a:rPr lang="en-US" altLang="ja-JP" dirty="0">
                <a:latin typeface="Times New Roman" panose="02020603050405020304" pitchFamily="18" charset="0"/>
                <a:ea typeface="+mn-ea"/>
                <a:cs typeface="Times New Roman" panose="02020603050405020304" pitchFamily="18" charset="0"/>
              </a:rPr>
              <a:t>LC</a:t>
            </a:r>
            <a:r>
              <a:rPr lang="ja-JP" altLang="en-US" dirty="0">
                <a:latin typeface="Times New Roman" panose="02020603050405020304" pitchFamily="18" charset="0"/>
                <a:ea typeface="+mn-ea"/>
                <a:cs typeface="Times New Roman" panose="02020603050405020304" pitchFamily="18" charset="0"/>
              </a:rPr>
              <a:t>及び</a:t>
            </a:r>
            <a:r>
              <a:rPr lang="en-US" altLang="ja-JP" dirty="0">
                <a:latin typeface="Times New Roman" panose="02020603050405020304" pitchFamily="18" charset="0"/>
                <a:ea typeface="+mn-ea"/>
                <a:cs typeface="Times New Roman" panose="02020603050405020304" pitchFamily="18" charset="0"/>
              </a:rPr>
              <a:t>LC/MS</a:t>
            </a:r>
            <a:r>
              <a:rPr lang="ja-JP" altLang="en-US" dirty="0">
                <a:latin typeface="Times New Roman" panose="02020603050405020304" pitchFamily="18" charset="0"/>
                <a:ea typeface="+mn-ea"/>
                <a:cs typeface="Times New Roman" panose="02020603050405020304" pitchFamily="18" charset="0"/>
              </a:rPr>
              <a:t>分析にて生じた質問</a:t>
            </a:r>
            <a:r>
              <a:rPr lang="ja-JP" altLang="en-US" dirty="0" smtClean="0">
                <a:latin typeface="Times New Roman" panose="02020603050405020304" pitchFamily="18" charset="0"/>
                <a:ea typeface="+mn-ea"/>
                <a:cs typeface="Times New Roman" panose="02020603050405020304" pitchFamily="18" charset="0"/>
              </a:rPr>
              <a:t>が</a:t>
            </a:r>
            <a:r>
              <a:rPr lang="en-US" altLang="ja-JP" dirty="0" smtClean="0">
                <a:latin typeface="Times New Roman" panose="02020603050405020304" pitchFamily="18" charset="0"/>
                <a:ea typeface="+mn-ea"/>
                <a:cs typeface="Times New Roman" panose="02020603050405020304" pitchFamily="18" charset="0"/>
              </a:rPr>
              <a:t>20</a:t>
            </a:r>
            <a:r>
              <a:rPr lang="ja-JP" altLang="en-US" dirty="0" smtClean="0">
                <a:latin typeface="Times New Roman" panose="02020603050405020304" pitchFamily="18" charset="0"/>
                <a:ea typeface="+mn-ea"/>
                <a:cs typeface="Times New Roman" panose="02020603050405020304" pitchFamily="18" charset="0"/>
              </a:rPr>
              <a:t>件</a:t>
            </a:r>
            <a:r>
              <a:rPr lang="ja-JP" altLang="en-US" dirty="0">
                <a:latin typeface="Times New Roman" panose="02020603050405020304" pitchFamily="18" charset="0"/>
                <a:ea typeface="+mn-ea"/>
                <a:cs typeface="Times New Roman" panose="02020603050405020304" pitchFamily="18" charset="0"/>
              </a:rPr>
              <a:t>あり、講師陣から適切な回答があった。対象受講者が初級、中級者向けの設定である本コースは、受講生のニーズにあったものであることが伺われた。最後、受講生に本コースの受講証が授与され，併せて，</a:t>
            </a:r>
            <a:r>
              <a:rPr lang="en-US" altLang="ja-JP" dirty="0" smtClean="0">
                <a:latin typeface="Times New Roman" panose="02020603050405020304" pitchFamily="18" charset="0"/>
                <a:ea typeface="+mn-ea"/>
                <a:cs typeface="Times New Roman" panose="02020603050405020304" pitchFamily="18" charset="0"/>
              </a:rPr>
              <a:t>2018</a:t>
            </a:r>
            <a:r>
              <a:rPr lang="ja-JP" altLang="en-US" dirty="0" smtClean="0">
                <a:latin typeface="Times New Roman" panose="02020603050405020304" pitchFamily="18" charset="0"/>
                <a:ea typeface="+mn-ea"/>
                <a:cs typeface="Times New Roman" panose="02020603050405020304" pitchFamily="18" charset="0"/>
              </a:rPr>
              <a:t>年度</a:t>
            </a:r>
            <a:r>
              <a:rPr lang="ja-JP" altLang="en-US" dirty="0">
                <a:latin typeface="Times New Roman" panose="02020603050405020304" pitchFamily="18" charset="0"/>
                <a:ea typeface="+mn-ea"/>
                <a:cs typeface="Times New Roman" panose="02020603050405020304" pitchFamily="18" charset="0"/>
              </a:rPr>
              <a:t>両分析士初段認証試験の筆記試験免除試験</a:t>
            </a:r>
            <a:r>
              <a:rPr lang="ja-JP" altLang="en-US" dirty="0" smtClean="0">
                <a:latin typeface="Times New Roman" panose="02020603050405020304" pitchFamily="18" charset="0"/>
                <a:ea typeface="+mn-ea"/>
                <a:cs typeface="Times New Roman" panose="02020603050405020304" pitchFamily="18" charset="0"/>
              </a:rPr>
              <a:t>合格者、全員に合格証</a:t>
            </a:r>
            <a:r>
              <a:rPr lang="ja-JP" altLang="en-US" dirty="0">
                <a:latin typeface="Times New Roman" panose="02020603050405020304" pitchFamily="18" charset="0"/>
                <a:ea typeface="+mn-ea"/>
                <a:cs typeface="Times New Roman" panose="02020603050405020304" pitchFamily="18" charset="0"/>
              </a:rPr>
              <a:t>が授与された。</a:t>
            </a:r>
          </a:p>
          <a:p>
            <a:pPr algn="just">
              <a:lnSpc>
                <a:spcPts val="1700"/>
              </a:lnSpc>
            </a:pPr>
            <a:r>
              <a:rPr lang="ja-JP" altLang="en-US" dirty="0" smtClean="0">
                <a:latin typeface="Times New Roman" panose="02020603050405020304" pitchFamily="18" charset="0"/>
                <a:ea typeface="+mn-ea"/>
                <a:cs typeface="Times New Roman" panose="02020603050405020304" pitchFamily="18" charset="0"/>
              </a:rPr>
              <a:t>　最後</a:t>
            </a:r>
            <a:r>
              <a:rPr lang="ja-JP" altLang="en-US" dirty="0">
                <a:latin typeface="Times New Roman" panose="02020603050405020304" pitchFamily="18" charset="0"/>
                <a:ea typeface="+mn-ea"/>
                <a:cs typeface="Times New Roman" panose="02020603050405020304" pitchFamily="18" charset="0"/>
              </a:rPr>
              <a:t>に、会場使用にご尽力を戴いた</a:t>
            </a:r>
            <a:r>
              <a:rPr lang="ja-JP" altLang="en-US" dirty="0" smtClean="0">
                <a:latin typeface="Times New Roman" panose="02020603050405020304" pitchFamily="18" charset="0"/>
                <a:ea typeface="+mn-ea"/>
                <a:cs typeface="Times New Roman" panose="02020603050405020304" pitchFamily="18" charset="0"/>
              </a:rPr>
              <a:t>金澤 秀子 研究室</a:t>
            </a:r>
            <a:r>
              <a:rPr lang="ja-JP" altLang="en-US" dirty="0">
                <a:latin typeface="Times New Roman" panose="02020603050405020304" pitchFamily="18" charset="0"/>
                <a:ea typeface="+mn-ea"/>
                <a:cs typeface="Times New Roman" panose="02020603050405020304" pitchFamily="18" charset="0"/>
              </a:rPr>
              <a:t>（慶應義塾大学薬学部）の皆様に感謝申し上げます</a:t>
            </a:r>
            <a:r>
              <a:rPr lang="ja-JP" altLang="en-US" dirty="0" smtClean="0">
                <a:latin typeface="Times New Roman" panose="02020603050405020304" pitchFamily="18" charset="0"/>
                <a:ea typeface="+mn-ea"/>
                <a:cs typeface="Times New Roman" panose="02020603050405020304" pitchFamily="18" charset="0"/>
              </a:rPr>
              <a:t>。</a:t>
            </a:r>
            <a:endParaRPr lang="ja-JP" altLang="en-US" dirty="0">
              <a:latin typeface="Times New Roman" panose="02020603050405020304" pitchFamily="18" charset="0"/>
              <a:ea typeface="+mn-ea"/>
              <a:cs typeface="Times New Roman" panose="02020603050405020304" pitchFamily="18" charset="0"/>
            </a:endParaRPr>
          </a:p>
          <a:p>
            <a:pPr algn="just">
              <a:lnSpc>
                <a:spcPts val="1800"/>
              </a:lnSpc>
            </a:pPr>
            <a:endParaRPr lang="en-US" altLang="ja-JP" dirty="0">
              <a:latin typeface="Times New Roman" panose="02020603050405020304" pitchFamily="18" charset="0"/>
              <a:ea typeface="+mn-ea"/>
              <a:cs typeface="Times New Roman" panose="02020603050405020304" pitchFamily="18" charset="0"/>
            </a:endParaRPr>
          </a:p>
        </p:txBody>
      </p:sp>
      <p:pic>
        <p:nvPicPr>
          <p:cNvPr id="2" name="図 1"/>
          <p:cNvPicPr>
            <a:picLocks noChangeAspect="1"/>
          </p:cNvPicPr>
          <p:nvPr/>
        </p:nvPicPr>
        <p:blipFill>
          <a:blip r:embed="rId3"/>
          <a:stretch>
            <a:fillRect/>
          </a:stretch>
        </p:blipFill>
        <p:spPr>
          <a:xfrm>
            <a:off x="870197" y="7953031"/>
            <a:ext cx="6603982" cy="1861805"/>
          </a:xfrm>
          <a:prstGeom prst="rect">
            <a:avLst/>
          </a:prstGeom>
        </p:spPr>
      </p:pic>
    </p:spTree>
    <p:extLst>
      <p:ext uri="{BB962C8B-B14F-4D97-AF65-F5344CB8AC3E}">
        <p14:creationId xmlns:p14="http://schemas.microsoft.com/office/powerpoint/2010/main" val="36926208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支部ニュース本文">
      <a:majorFont>
        <a:latin typeface="Arial"/>
        <a:ea typeface="ＭＳ ゴシック"/>
        <a:cs typeface=""/>
      </a:majorFont>
      <a:minorFont>
        <a:latin typeface="Century"/>
        <a:ea typeface="ＭＳ 明朝"/>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a:lnSpc>
            <a:spcPct val="130000"/>
          </a:lnSpc>
          <a:defRPr dirty="0"/>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11922</TotalTime>
  <Words>30</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ＭＳ Ｐゴシック</vt:lpstr>
      <vt:lpstr>ＭＳ ゴシック</vt:lpstr>
      <vt:lpstr>ＭＳ 明朝</vt:lpstr>
      <vt:lpstr>メイリオ</vt:lpstr>
      <vt:lpstr>Arial</vt:lpstr>
      <vt:lpstr>Calibri</vt:lpstr>
      <vt:lpstr>Century</vt:lpstr>
      <vt:lpstr>Times New Roman</vt:lpstr>
      <vt:lpstr>Office テーマ</vt:lpstr>
      <vt:lpstr>PowerPoint プレゼンテーション</vt:lpstr>
    </vt:vector>
  </TitlesOfParts>
  <Company>東京工業大学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HARADA Makoto</dc:creator>
  <cp:lastModifiedBy>Tatsunari Yoshida</cp:lastModifiedBy>
  <cp:revision>692</cp:revision>
  <cp:lastPrinted>2010-12-18T06:21:24Z</cp:lastPrinted>
  <dcterms:created xsi:type="dcterms:W3CDTF">2007-12-26T05:48:09Z</dcterms:created>
  <dcterms:modified xsi:type="dcterms:W3CDTF">2018-11-18T23:21:29Z</dcterms:modified>
</cp:coreProperties>
</file>