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7" r:id="rId2"/>
  </p:sldIdLst>
  <p:sldSz cx="7561263" cy="10693400"/>
  <p:notesSz cx="6735763" cy="9869488"/>
  <p:defaultTextStyle>
    <a:defPPr>
      <a:defRPr lang="ja-JP"/>
    </a:defPPr>
    <a:lvl1pPr algn="l" rtl="0" fontAlgn="base">
      <a:spcBef>
        <a:spcPct val="0"/>
      </a:spcBef>
      <a:spcAft>
        <a:spcPct val="0"/>
      </a:spcAft>
      <a:defRPr kumimoji="1" sz="1100" kern="1200">
        <a:solidFill>
          <a:schemeClr val="tx1"/>
        </a:solidFill>
        <a:latin typeface="Century" pitchFamily="18" charset="0"/>
        <a:ea typeface="ＭＳ Ｐゴシック" charset="-128"/>
        <a:cs typeface="+mn-cs"/>
      </a:defRPr>
    </a:lvl1pPr>
    <a:lvl2pPr marL="454025" indent="39688" algn="l" rtl="0" fontAlgn="base">
      <a:spcBef>
        <a:spcPct val="0"/>
      </a:spcBef>
      <a:spcAft>
        <a:spcPct val="0"/>
      </a:spcAft>
      <a:defRPr kumimoji="1" sz="1100" kern="1200">
        <a:solidFill>
          <a:schemeClr val="tx1"/>
        </a:solidFill>
        <a:latin typeface="Century" pitchFamily="18" charset="0"/>
        <a:ea typeface="ＭＳ Ｐゴシック" charset="-128"/>
        <a:cs typeface="+mn-cs"/>
      </a:defRPr>
    </a:lvl2pPr>
    <a:lvl3pPr marL="909638" indent="80963" algn="l" rtl="0" fontAlgn="base">
      <a:spcBef>
        <a:spcPct val="0"/>
      </a:spcBef>
      <a:spcAft>
        <a:spcPct val="0"/>
      </a:spcAft>
      <a:defRPr kumimoji="1" sz="1100" kern="1200">
        <a:solidFill>
          <a:schemeClr val="tx1"/>
        </a:solidFill>
        <a:latin typeface="Century" pitchFamily="18" charset="0"/>
        <a:ea typeface="ＭＳ Ｐゴシック" charset="-128"/>
        <a:cs typeface="+mn-cs"/>
      </a:defRPr>
    </a:lvl3pPr>
    <a:lvl4pPr marL="1368425" indent="120650" algn="l" rtl="0" fontAlgn="base">
      <a:spcBef>
        <a:spcPct val="0"/>
      </a:spcBef>
      <a:spcAft>
        <a:spcPct val="0"/>
      </a:spcAft>
      <a:defRPr kumimoji="1" sz="1100" kern="1200">
        <a:solidFill>
          <a:schemeClr val="tx1"/>
        </a:solidFill>
        <a:latin typeface="Century" pitchFamily="18" charset="0"/>
        <a:ea typeface="ＭＳ Ｐゴシック" charset="-128"/>
        <a:cs typeface="+mn-cs"/>
      </a:defRPr>
    </a:lvl4pPr>
    <a:lvl5pPr marL="1824038" indent="161925" algn="l" rtl="0" fontAlgn="base">
      <a:spcBef>
        <a:spcPct val="0"/>
      </a:spcBef>
      <a:spcAft>
        <a:spcPct val="0"/>
      </a:spcAft>
      <a:defRPr kumimoji="1" sz="1100" kern="1200">
        <a:solidFill>
          <a:schemeClr val="tx1"/>
        </a:solidFill>
        <a:latin typeface="Century" pitchFamily="18" charset="0"/>
        <a:ea typeface="ＭＳ Ｐゴシック" charset="-128"/>
        <a:cs typeface="+mn-cs"/>
      </a:defRPr>
    </a:lvl5pPr>
    <a:lvl6pPr marL="2286000" algn="l" defTabSz="914400" rtl="0" eaLnBrk="1" latinLnBrk="0" hangingPunct="1">
      <a:defRPr kumimoji="1" sz="1100" kern="1200">
        <a:solidFill>
          <a:schemeClr val="tx1"/>
        </a:solidFill>
        <a:latin typeface="Century" pitchFamily="18" charset="0"/>
        <a:ea typeface="ＭＳ Ｐゴシック" charset="-128"/>
        <a:cs typeface="+mn-cs"/>
      </a:defRPr>
    </a:lvl6pPr>
    <a:lvl7pPr marL="2743200" algn="l" defTabSz="914400" rtl="0" eaLnBrk="1" latinLnBrk="0" hangingPunct="1">
      <a:defRPr kumimoji="1" sz="1100" kern="1200">
        <a:solidFill>
          <a:schemeClr val="tx1"/>
        </a:solidFill>
        <a:latin typeface="Century" pitchFamily="18" charset="0"/>
        <a:ea typeface="ＭＳ Ｐゴシック" charset="-128"/>
        <a:cs typeface="+mn-cs"/>
      </a:defRPr>
    </a:lvl7pPr>
    <a:lvl8pPr marL="3200400" algn="l" defTabSz="914400" rtl="0" eaLnBrk="1" latinLnBrk="0" hangingPunct="1">
      <a:defRPr kumimoji="1" sz="1100" kern="1200">
        <a:solidFill>
          <a:schemeClr val="tx1"/>
        </a:solidFill>
        <a:latin typeface="Century" pitchFamily="18" charset="0"/>
        <a:ea typeface="ＭＳ Ｐゴシック" charset="-128"/>
        <a:cs typeface="+mn-cs"/>
      </a:defRPr>
    </a:lvl8pPr>
    <a:lvl9pPr marL="3657600" algn="l" defTabSz="914400" rtl="0" eaLnBrk="1" latinLnBrk="0" hangingPunct="1">
      <a:defRPr kumimoji="1" sz="1100" kern="1200">
        <a:solidFill>
          <a:schemeClr val="tx1"/>
        </a:solidFill>
        <a:latin typeface="Century" pitchFamily="18"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ash0r" initials="H.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FF66CC"/>
    <a:srgbClr val="D60093"/>
    <a:srgbClr val="FF0066"/>
    <a:srgbClr val="CC0099"/>
    <a:srgbClr val="FFCCFF"/>
    <a:srgbClr val="990099"/>
    <a:srgbClr val="FF0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5438" autoAdjust="0"/>
  </p:normalViewPr>
  <p:slideViewPr>
    <p:cSldViewPr snapToGrid="0">
      <p:cViewPr>
        <p:scale>
          <a:sx n="100" d="100"/>
          <a:sy n="100" d="100"/>
        </p:scale>
        <p:origin x="1074" y="72"/>
      </p:cViewPr>
      <p:guideLst>
        <p:guide orient="horz" pos="3368"/>
        <p:guide pos="2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A5C17CBA-0B6D-440A-9DA9-72DD030FFA12}" type="datetimeFigureOut">
              <a:rPr lang="ja-JP" altLang="en-US"/>
              <a:pPr>
                <a:defRPr/>
              </a:pPr>
              <a:t>2018/10/11</a:t>
            </a:fld>
            <a:endParaRPr lang="en-US" altLang="ja-JP"/>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88329" tIns="44164" rIns="88329" bIns="44164"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7888"/>
            <a:ext cx="5389563" cy="4441825"/>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4188"/>
            <a:ext cx="2919413"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4188"/>
            <a:ext cx="2919412"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7EC9E342-F84B-4CDD-A5D9-E919BBE871E2}" type="slidenum">
              <a:rPr lang="ja-JP" altLang="en-US"/>
              <a:pPr>
                <a:defRPr/>
              </a:pPr>
              <a:t>‹#›</a:t>
            </a:fld>
            <a:endParaRPr lang="en-US" altLang="ja-JP"/>
          </a:p>
        </p:txBody>
      </p:sp>
    </p:spTree>
    <p:extLst>
      <p:ext uri="{BB962C8B-B14F-4D97-AF65-F5344CB8AC3E}">
        <p14:creationId xmlns:p14="http://schemas.microsoft.com/office/powerpoint/2010/main" val="298264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4025" algn="l" rtl="0" eaLnBrk="0" fontAlgn="base" hangingPunct="0">
      <a:spcBef>
        <a:spcPct val="30000"/>
      </a:spcBef>
      <a:spcAft>
        <a:spcPct val="0"/>
      </a:spcAft>
      <a:defRPr kumimoji="1" sz="1200" kern="1200">
        <a:solidFill>
          <a:schemeClr val="tx1"/>
        </a:solidFill>
        <a:latin typeface="+mn-lt"/>
        <a:ea typeface="+mn-ea"/>
        <a:cs typeface="+mn-cs"/>
      </a:defRPr>
    </a:lvl2pPr>
    <a:lvl3pPr marL="909638" algn="l" rtl="0" eaLnBrk="0" fontAlgn="base" hangingPunct="0">
      <a:spcBef>
        <a:spcPct val="30000"/>
      </a:spcBef>
      <a:spcAft>
        <a:spcPct val="0"/>
      </a:spcAft>
      <a:defRPr kumimoji="1" sz="1200" kern="1200">
        <a:solidFill>
          <a:schemeClr val="tx1"/>
        </a:solidFill>
        <a:latin typeface="+mn-lt"/>
        <a:ea typeface="+mn-ea"/>
        <a:cs typeface="+mn-cs"/>
      </a:defRPr>
    </a:lvl3pPr>
    <a:lvl4pPr marL="1368425" algn="l" rtl="0" eaLnBrk="0" fontAlgn="base" hangingPunct="0">
      <a:spcBef>
        <a:spcPct val="30000"/>
      </a:spcBef>
      <a:spcAft>
        <a:spcPct val="0"/>
      </a:spcAft>
      <a:defRPr kumimoji="1" sz="1200" kern="1200">
        <a:solidFill>
          <a:schemeClr val="tx1"/>
        </a:solidFill>
        <a:latin typeface="+mn-lt"/>
        <a:ea typeface="+mn-ea"/>
        <a:cs typeface="+mn-cs"/>
      </a:defRPr>
    </a:lvl4pPr>
    <a:lvl5pPr marL="1824038" algn="l" rtl="0" eaLnBrk="0" fontAlgn="base" hangingPunct="0">
      <a:spcBef>
        <a:spcPct val="30000"/>
      </a:spcBef>
      <a:spcAft>
        <a:spcPct val="0"/>
      </a:spcAft>
      <a:defRPr kumimoji="1" sz="1200" kern="1200">
        <a:solidFill>
          <a:schemeClr val="tx1"/>
        </a:solidFill>
        <a:latin typeface="+mn-lt"/>
        <a:ea typeface="+mn-ea"/>
        <a:cs typeface="+mn-cs"/>
      </a:defRPr>
    </a:lvl5pPr>
    <a:lvl6pPr marL="2285712" algn="l" defTabSz="914285" rtl="0" eaLnBrk="1" latinLnBrk="0" hangingPunct="1">
      <a:defRPr kumimoji="1" sz="1200" kern="1200">
        <a:solidFill>
          <a:schemeClr val="tx1"/>
        </a:solidFill>
        <a:latin typeface="+mn-lt"/>
        <a:ea typeface="+mn-ea"/>
        <a:cs typeface="+mn-cs"/>
      </a:defRPr>
    </a:lvl6pPr>
    <a:lvl7pPr marL="2742854" algn="l" defTabSz="914285" rtl="0" eaLnBrk="1" latinLnBrk="0" hangingPunct="1">
      <a:defRPr kumimoji="1" sz="1200" kern="1200">
        <a:solidFill>
          <a:schemeClr val="tx1"/>
        </a:solidFill>
        <a:latin typeface="+mn-lt"/>
        <a:ea typeface="+mn-ea"/>
        <a:cs typeface="+mn-cs"/>
      </a:defRPr>
    </a:lvl7pPr>
    <a:lvl8pPr marL="3199996" algn="l" defTabSz="914285" rtl="0" eaLnBrk="1" latinLnBrk="0" hangingPunct="1">
      <a:defRPr kumimoji="1" sz="1200" kern="1200">
        <a:solidFill>
          <a:schemeClr val="tx1"/>
        </a:solidFill>
        <a:latin typeface="+mn-lt"/>
        <a:ea typeface="+mn-ea"/>
        <a:cs typeface="+mn-cs"/>
      </a:defRPr>
    </a:lvl8pPr>
    <a:lvl9pPr marL="3657138" algn="l" defTabSz="9142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555" name="ノート プレースホルダ 2"/>
          <p:cNvSpPr>
            <a:spLocks noGrp="1"/>
          </p:cNvSpPr>
          <p:nvPr>
            <p:ph type="body" idx="1"/>
          </p:nvPr>
        </p:nvSpPr>
        <p:spPr>
          <a:noFill/>
          <a:ln/>
        </p:spPr>
        <p:txBody>
          <a:bodyPr/>
          <a:lstStyle/>
          <a:p>
            <a:pPr eaLnBrk="1" hangingPunct="1">
              <a:spcBef>
                <a:spcPct val="0"/>
              </a:spcBef>
            </a:pPr>
            <a:endParaRPr lang="ja-JP" altLang="en-US"/>
          </a:p>
        </p:txBody>
      </p:sp>
      <p:sp>
        <p:nvSpPr>
          <p:cNvPr id="23556" name="スライド番号プレースホルダ 3"/>
          <p:cNvSpPr txBox="1">
            <a:spLocks noGrp="1"/>
          </p:cNvSpPr>
          <p:nvPr/>
        </p:nvSpPr>
        <p:spPr bwMode="auto">
          <a:xfrm>
            <a:off x="3814763" y="9374188"/>
            <a:ext cx="2919412" cy="493712"/>
          </a:xfrm>
          <a:prstGeom prst="rect">
            <a:avLst/>
          </a:prstGeom>
          <a:noFill/>
          <a:ln w="9525">
            <a:noFill/>
            <a:miter lim="800000"/>
            <a:headEnd/>
            <a:tailEnd/>
          </a:ln>
        </p:spPr>
        <p:txBody>
          <a:bodyPr lIns="87571" tIns="43785" rIns="87571" bIns="43785" anchor="b"/>
          <a:lstStyle/>
          <a:p>
            <a:pPr algn="r" defTabSz="904875"/>
            <a:fld id="{3D95C262-FE3E-466A-97E7-BBEC3966B8E9}" type="slidenum">
              <a:rPr lang="ja-JP" altLang="en-US">
                <a:latin typeface="Calibri" pitchFamily="34" charset="0"/>
              </a:rPr>
              <a:pPr algn="r" defTabSz="904875"/>
              <a:t>1</a:t>
            </a:fld>
            <a:endParaRPr lang="en-US" altLang="ja-JP">
              <a:latin typeface="Calibri" pitchFamily="34" charset="0"/>
            </a:endParaRPr>
          </a:p>
        </p:txBody>
      </p:sp>
    </p:spTree>
    <p:extLst>
      <p:ext uri="{BB962C8B-B14F-4D97-AF65-F5344CB8AC3E}">
        <p14:creationId xmlns:p14="http://schemas.microsoft.com/office/powerpoint/2010/main" val="24301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2"/>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5" indent="0" algn="ctr">
              <a:buNone/>
              <a:defRPr>
                <a:solidFill>
                  <a:schemeClr val="tx1">
                    <a:tint val="75000"/>
                  </a:schemeClr>
                </a:solidFill>
              </a:defRPr>
            </a:lvl3pPr>
            <a:lvl4pPr marL="1371426" indent="0" algn="ctr">
              <a:buNone/>
              <a:defRPr>
                <a:solidFill>
                  <a:schemeClr val="tx1">
                    <a:tint val="75000"/>
                  </a:schemeClr>
                </a:solidFill>
              </a:defRPr>
            </a:lvl4pPr>
            <a:lvl5pPr marL="1828569" indent="0" algn="ctr">
              <a:buNone/>
              <a:defRPr>
                <a:solidFill>
                  <a:schemeClr val="tx1">
                    <a:tint val="75000"/>
                  </a:schemeClr>
                </a:solidFill>
              </a:defRPr>
            </a:lvl5pPr>
            <a:lvl6pPr marL="2285712" indent="0" algn="ctr">
              <a:buNone/>
              <a:defRPr>
                <a:solidFill>
                  <a:schemeClr val="tx1">
                    <a:tint val="75000"/>
                  </a:schemeClr>
                </a:solidFill>
              </a:defRPr>
            </a:lvl6pPr>
            <a:lvl7pPr marL="2742854" indent="0" algn="ctr">
              <a:buNone/>
              <a:defRPr>
                <a:solidFill>
                  <a:schemeClr val="tx1">
                    <a:tint val="75000"/>
                  </a:schemeClr>
                </a:solidFill>
              </a:defRPr>
            </a:lvl7pPr>
            <a:lvl8pPr marL="3199996" indent="0" algn="ctr">
              <a:buNone/>
              <a:defRPr>
                <a:solidFill>
                  <a:schemeClr val="tx1">
                    <a:tint val="75000"/>
                  </a:schemeClr>
                </a:solidFill>
              </a:defRPr>
            </a:lvl8pPr>
            <a:lvl9pPr marL="3657138"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a:ln/>
        </p:spPr>
        <p:txBody>
          <a:bodyPr/>
          <a:lstStyle>
            <a:lvl1pPr>
              <a:defRPr/>
            </a:lvl1pPr>
          </a:lstStyle>
          <a:p>
            <a:pPr>
              <a:defRPr/>
            </a:pPr>
            <a:fld id="{3E8EABA0-C9BA-4D55-8A16-DF5E323238EC}" type="datetimeFigureOut">
              <a:rPr lang="ja-JP" altLang="en-US"/>
              <a:pPr>
                <a:defRPr/>
              </a:pPr>
              <a:t>2018/10/11</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8557E40-C82E-4C73-907F-D371C93A702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ln/>
        </p:spPr>
        <p:txBody>
          <a:bodyPr/>
          <a:lstStyle>
            <a:lvl1pPr>
              <a:defRPr/>
            </a:lvl1pPr>
          </a:lstStyle>
          <a:p>
            <a:pPr>
              <a:defRPr/>
            </a:pPr>
            <a:fld id="{A1DF46A1-E059-419F-B449-376CC649F0BE}" type="datetimeFigureOut">
              <a:rPr lang="ja-JP" altLang="en-US"/>
              <a:pPr>
                <a:defRPr/>
              </a:pPr>
              <a:t>2018/10/11</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868CC680-FFF8-461D-A3CC-0EA62076093C}"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ln/>
        </p:spPr>
        <p:txBody>
          <a:bodyPr/>
          <a:lstStyle>
            <a:lvl1pPr>
              <a:defRPr/>
            </a:lvl1pPr>
          </a:lstStyle>
          <a:p>
            <a:pPr>
              <a:defRPr/>
            </a:pPr>
            <a:fld id="{96BBE553-E06C-48E4-B04F-5D430FC9451B}" type="datetimeFigureOut">
              <a:rPr lang="ja-JP" altLang="en-US"/>
              <a:pPr>
                <a:defRPr/>
              </a:pPr>
              <a:t>2018/10/11</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F4063B2F-DBE8-40B8-B6CD-6D505855FF8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ln/>
        </p:spPr>
        <p:txBody>
          <a:bodyPr/>
          <a:lstStyle>
            <a:lvl1pPr>
              <a:defRPr/>
            </a:lvl1pPr>
          </a:lstStyle>
          <a:p>
            <a:pPr>
              <a:defRPr/>
            </a:pPr>
            <a:fld id="{10D0506D-DD95-4761-98A9-C9291FA2A15E}" type="datetimeFigureOut">
              <a:rPr lang="ja-JP" altLang="en-US"/>
              <a:pPr>
                <a:defRPr/>
              </a:pPr>
              <a:t>2018/10/11</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4C586387-CE7F-4CEC-99C9-0C388F580A4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5"/>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7" y="4198586"/>
            <a:ext cx="5829300" cy="2166937"/>
          </a:xfrm>
        </p:spPr>
        <p:txBody>
          <a:bodyPr anchor="b"/>
          <a:lstStyle>
            <a:lvl1pPr marL="0" indent="0">
              <a:buNone/>
              <a:defRPr sz="2000">
                <a:solidFill>
                  <a:schemeClr val="tx1">
                    <a:tint val="75000"/>
                  </a:schemeClr>
                </a:solidFill>
              </a:defRPr>
            </a:lvl1pPr>
            <a:lvl2pPr marL="457142" indent="0">
              <a:buNone/>
              <a:defRPr sz="1900">
                <a:solidFill>
                  <a:schemeClr val="tx1">
                    <a:tint val="75000"/>
                  </a:schemeClr>
                </a:solidFill>
              </a:defRPr>
            </a:lvl2pPr>
            <a:lvl3pPr marL="914285" indent="0">
              <a:buNone/>
              <a:defRPr sz="1600">
                <a:solidFill>
                  <a:schemeClr val="tx1">
                    <a:tint val="75000"/>
                  </a:schemeClr>
                </a:solidFill>
              </a:defRPr>
            </a:lvl3pPr>
            <a:lvl4pPr marL="1371426" indent="0">
              <a:buNone/>
              <a:defRPr sz="1400">
                <a:solidFill>
                  <a:schemeClr val="tx1">
                    <a:tint val="75000"/>
                  </a:schemeClr>
                </a:solidFill>
              </a:defRPr>
            </a:lvl4pPr>
            <a:lvl5pPr marL="1828569" indent="0">
              <a:buNone/>
              <a:defRPr sz="1400">
                <a:solidFill>
                  <a:schemeClr val="tx1">
                    <a:tint val="75000"/>
                  </a:schemeClr>
                </a:solidFill>
              </a:defRPr>
            </a:lvl5pPr>
            <a:lvl6pPr marL="2285712" indent="0">
              <a:buNone/>
              <a:defRPr sz="1400">
                <a:solidFill>
                  <a:schemeClr val="tx1">
                    <a:tint val="75000"/>
                  </a:schemeClr>
                </a:solidFill>
              </a:defRPr>
            </a:lvl6pPr>
            <a:lvl7pPr marL="2742854" indent="0">
              <a:buNone/>
              <a:defRPr sz="1400">
                <a:solidFill>
                  <a:schemeClr val="tx1">
                    <a:tint val="75000"/>
                  </a:schemeClr>
                </a:solidFill>
              </a:defRPr>
            </a:lvl7pPr>
            <a:lvl8pPr marL="3199996" indent="0">
              <a:buNone/>
              <a:defRPr sz="1400">
                <a:solidFill>
                  <a:schemeClr val="tx1">
                    <a:tint val="75000"/>
                  </a:schemeClr>
                </a:solidFill>
              </a:defRPr>
            </a:lvl8pPr>
            <a:lvl9pPr marL="3657138"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a:ln/>
        </p:spPr>
        <p:txBody>
          <a:bodyPr/>
          <a:lstStyle>
            <a:lvl1pPr>
              <a:defRPr/>
            </a:lvl1pPr>
          </a:lstStyle>
          <a:p>
            <a:pPr>
              <a:defRPr/>
            </a:pPr>
            <a:fld id="{0170E096-5A8F-4929-9D42-02EA0F6C77DB}" type="datetimeFigureOut">
              <a:rPr lang="ja-JP" altLang="en-US"/>
              <a:pPr>
                <a:defRPr/>
              </a:pPr>
              <a:t>2018/10/11</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2BF7808-C65F-40A3-BA01-5E0AE9EF44BF}"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7"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2"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a:ln/>
        </p:spPr>
        <p:txBody>
          <a:bodyPr/>
          <a:lstStyle>
            <a:lvl1pPr>
              <a:defRPr/>
            </a:lvl1pPr>
          </a:lstStyle>
          <a:p>
            <a:pPr>
              <a:defRPr/>
            </a:pPr>
            <a:fld id="{A276B83A-10B1-4707-94EF-D6F525AD4096}" type="datetimeFigureOut">
              <a:rPr lang="ja-JP" altLang="en-US"/>
              <a:pPr>
                <a:defRPr/>
              </a:pPr>
              <a:t>2018/10/11</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07355D9B-FEE1-40F4-9884-78044FE28411}"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1" y="3141486"/>
            <a:ext cx="303014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a:ln/>
        </p:spPr>
        <p:txBody>
          <a:bodyPr/>
          <a:lstStyle>
            <a:lvl1pPr>
              <a:defRPr/>
            </a:lvl1pPr>
          </a:lstStyle>
          <a:p>
            <a:pPr>
              <a:defRPr/>
            </a:pPr>
            <a:fld id="{169E5D27-BD4E-489B-89C5-85CC93E30248}" type="datetimeFigureOut">
              <a:rPr lang="ja-JP" altLang="en-US"/>
              <a:pPr>
                <a:defRPr/>
              </a:pPr>
              <a:t>2018/10/11</a:t>
            </a:fld>
            <a:endParaRPr lang="en-US" altLang="ja-JP"/>
          </a:p>
        </p:txBody>
      </p:sp>
      <p:sp>
        <p:nvSpPr>
          <p:cNvPr id="8"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ln/>
        </p:spPr>
        <p:txBody>
          <a:bodyPr/>
          <a:lstStyle>
            <a:lvl1pPr>
              <a:defRPr/>
            </a:lvl1pPr>
          </a:lstStyle>
          <a:p>
            <a:pPr>
              <a:defRPr/>
            </a:pPr>
            <a:fld id="{F58847CE-7969-49CB-843C-E46DFED11543}"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a:ln/>
        </p:spPr>
        <p:txBody>
          <a:bodyPr/>
          <a:lstStyle>
            <a:lvl1pPr>
              <a:defRPr/>
            </a:lvl1pPr>
          </a:lstStyle>
          <a:p>
            <a:pPr>
              <a:defRPr/>
            </a:pPr>
            <a:fld id="{CE2C88F5-8912-4EE8-9BA9-56F9AB10559C}" type="datetimeFigureOut">
              <a:rPr lang="ja-JP" altLang="en-US"/>
              <a:pPr>
                <a:defRPr/>
              </a:pPr>
              <a:t>2018/10/11</a:t>
            </a:fld>
            <a:endParaRPr lang="en-US" altLang="ja-JP"/>
          </a:p>
        </p:txBody>
      </p:sp>
      <p:sp>
        <p:nvSpPr>
          <p:cNvPr id="4"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ln/>
        </p:spPr>
        <p:txBody>
          <a:bodyPr/>
          <a:lstStyle>
            <a:lvl1pPr>
              <a:defRPr/>
            </a:lvl1pPr>
          </a:lstStyle>
          <a:p>
            <a:pPr>
              <a:defRPr/>
            </a:pPr>
            <a:fld id="{28A8FC20-D583-4236-A326-D1E193765510}"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ln/>
        </p:spPr>
        <p:txBody>
          <a:bodyPr/>
          <a:lstStyle>
            <a:lvl1pPr>
              <a:defRPr/>
            </a:lvl1pPr>
          </a:lstStyle>
          <a:p>
            <a:pPr>
              <a:defRPr/>
            </a:pPr>
            <a:fld id="{B367852B-9D91-4DEE-8E83-4580E2442D5B}" type="datetimeFigureOut">
              <a:rPr lang="ja-JP" altLang="en-US"/>
              <a:pPr>
                <a:defRPr/>
              </a:pPr>
              <a:t>2018/10/11</a:t>
            </a:fld>
            <a:endParaRPr lang="en-US" altLang="ja-JP"/>
          </a:p>
        </p:txBody>
      </p:sp>
      <p:sp>
        <p:nvSpPr>
          <p:cNvPr id="3"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ln/>
        </p:spPr>
        <p:txBody>
          <a:bodyPr/>
          <a:lstStyle>
            <a:lvl1pPr>
              <a:defRPr/>
            </a:lvl1pPr>
          </a:lstStyle>
          <a:p>
            <a:pPr>
              <a:defRPr/>
            </a:pPr>
            <a:fld id="{BD75ED07-E00E-4E35-BA51-F9E3077F8879}"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90"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BD75A622-5D6F-48EA-830D-095015F37EF7}" type="datetimeFigureOut">
              <a:rPr lang="ja-JP" altLang="en-US"/>
              <a:pPr>
                <a:defRPr/>
              </a:pPr>
              <a:t>2018/10/11</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ADD8D85-81FB-41D3-AE7D-D7877896CDFA}"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lIns="91428" tIns="45714" rIns="91428" bIns="45714" rtlCol="0">
            <a:normAutofit/>
          </a:bodyPr>
          <a:lstStyle>
            <a:lvl1pPr marL="0" indent="0">
              <a:buNone/>
              <a:defRPr sz="3200"/>
            </a:lvl1pPr>
            <a:lvl2pPr marL="457142" indent="0">
              <a:buNone/>
              <a:defRPr sz="2800"/>
            </a:lvl2pPr>
            <a:lvl3pPr marL="914285" indent="0">
              <a:buNone/>
              <a:defRPr sz="2400"/>
            </a:lvl3pPr>
            <a:lvl4pPr marL="1371426" indent="0">
              <a:buNone/>
              <a:defRPr sz="2000"/>
            </a:lvl4pPr>
            <a:lvl5pPr marL="1828569" indent="0">
              <a:buNone/>
              <a:defRPr sz="2000"/>
            </a:lvl5pPr>
            <a:lvl6pPr marL="2285712" indent="0">
              <a:buNone/>
              <a:defRPr sz="2000"/>
            </a:lvl6pPr>
            <a:lvl7pPr marL="2742854" indent="0">
              <a:buNone/>
              <a:defRPr sz="2000"/>
            </a:lvl7pPr>
            <a:lvl8pPr marL="3199996" indent="0">
              <a:buNone/>
              <a:defRPr sz="2000"/>
            </a:lvl8pPr>
            <a:lvl9pPr marL="365713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7"/>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354CF99D-5A9A-424D-A02B-4CF34FC69DCD}" type="datetimeFigureOut">
              <a:rPr lang="ja-JP" altLang="en-US"/>
              <a:pPr>
                <a:defRPr/>
              </a:pPr>
              <a:t>2018/10/11</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9182A47-19BE-4F9B-816A-563C499D97B5}"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77825" y="428625"/>
            <a:ext cx="6805613" cy="1782763"/>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9556" tIns="49779" rIns="99556" bIns="4977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bwMode="auto">
          <a:xfrm>
            <a:off x="377825"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defRPr sz="1300">
                <a:solidFill>
                  <a:srgbClr val="898989"/>
                </a:solidFill>
                <a:ea typeface="ＭＳ 明朝" pitchFamily="17" charset="-128"/>
              </a:defRPr>
            </a:lvl1pPr>
          </a:lstStyle>
          <a:p>
            <a:pPr>
              <a:defRPr/>
            </a:pPr>
            <a:fld id="{68F2FF1B-4F33-4FB7-A271-DB2E58990E57}" type="datetimeFigureOut">
              <a:rPr lang="ja-JP" altLang="en-US"/>
              <a:pPr>
                <a:defRPr/>
              </a:pPr>
              <a:t>2018/10/11</a:t>
            </a:fld>
            <a:endParaRPr lang="en-US" altLang="ja-JP"/>
          </a:p>
        </p:txBody>
      </p:sp>
      <p:sp>
        <p:nvSpPr>
          <p:cNvPr id="5" name="フッター プレースホルダ 4"/>
          <p:cNvSpPr>
            <a:spLocks noGrp="1"/>
          </p:cNvSpPr>
          <p:nvPr>
            <p:ph type="ftr" sz="quarter" idx="3"/>
          </p:nvPr>
        </p:nvSpPr>
        <p:spPr bwMode="auto">
          <a:xfrm>
            <a:off x="2582863" y="9912350"/>
            <a:ext cx="2395537"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ctr">
              <a:defRPr sz="1300">
                <a:solidFill>
                  <a:srgbClr val="898989"/>
                </a:solidFill>
                <a:ea typeface="ＭＳ 明朝" pitchFamily="17" charset="-128"/>
              </a:defRPr>
            </a:lvl1pPr>
          </a:lstStyle>
          <a:p>
            <a:pPr>
              <a:defRPr/>
            </a:pPr>
            <a:endParaRPr lang="ja-JP" altLang="en-US"/>
          </a:p>
        </p:txBody>
      </p:sp>
      <p:sp>
        <p:nvSpPr>
          <p:cNvPr id="6" name="スライド番号プレースホルダ 5"/>
          <p:cNvSpPr>
            <a:spLocks noGrp="1"/>
          </p:cNvSpPr>
          <p:nvPr>
            <p:ph type="sldNum" sz="quarter" idx="4"/>
          </p:nvPr>
        </p:nvSpPr>
        <p:spPr bwMode="auto">
          <a:xfrm>
            <a:off x="5418138"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r">
              <a:defRPr sz="1300">
                <a:solidFill>
                  <a:srgbClr val="898989"/>
                </a:solidFill>
                <a:ea typeface="ＭＳ 明朝" pitchFamily="17" charset="-128"/>
              </a:defRPr>
            </a:lvl1pPr>
          </a:lstStyle>
          <a:p>
            <a:pPr>
              <a:defRPr/>
            </a:pPr>
            <a:fld id="{6ABCF2A2-9A5D-4977-BD7C-3757359A97C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eaLnBrk="0" fontAlgn="base" hangingPunct="0">
        <a:spcBef>
          <a:spcPct val="0"/>
        </a:spcBef>
        <a:spcAft>
          <a:spcPct val="0"/>
        </a:spcAft>
        <a:defRPr kumimoji="1" sz="4800" kern="1200">
          <a:solidFill>
            <a:schemeClr val="tx1"/>
          </a:solidFill>
          <a:latin typeface="+mj-lt"/>
          <a:ea typeface="+mj-ea"/>
          <a:cs typeface="+mj-cs"/>
        </a:defRPr>
      </a:lvl1pPr>
      <a:lvl2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2pPr>
      <a:lvl3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3pPr>
      <a:lvl4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4pPr>
      <a:lvl5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5pPr>
      <a:lvl6pPr marL="457142" algn="ctr" rtl="0" fontAlgn="base">
        <a:spcBef>
          <a:spcPct val="0"/>
        </a:spcBef>
        <a:spcAft>
          <a:spcPct val="0"/>
        </a:spcAft>
        <a:defRPr kumimoji="1" sz="4400">
          <a:solidFill>
            <a:schemeClr val="tx1"/>
          </a:solidFill>
          <a:latin typeface="Arial" charset="0"/>
          <a:ea typeface="ＭＳ ゴシック" pitchFamily="49" charset="-128"/>
        </a:defRPr>
      </a:lvl6pPr>
      <a:lvl7pPr marL="914285" algn="ctr" rtl="0" fontAlgn="base">
        <a:spcBef>
          <a:spcPct val="0"/>
        </a:spcBef>
        <a:spcAft>
          <a:spcPct val="0"/>
        </a:spcAft>
        <a:defRPr kumimoji="1" sz="4400">
          <a:solidFill>
            <a:schemeClr val="tx1"/>
          </a:solidFill>
          <a:latin typeface="Arial" charset="0"/>
          <a:ea typeface="ＭＳ ゴシック" pitchFamily="49" charset="-128"/>
        </a:defRPr>
      </a:lvl7pPr>
      <a:lvl8pPr marL="1371426" algn="ctr" rtl="0" fontAlgn="base">
        <a:spcBef>
          <a:spcPct val="0"/>
        </a:spcBef>
        <a:spcAft>
          <a:spcPct val="0"/>
        </a:spcAft>
        <a:defRPr kumimoji="1" sz="4400">
          <a:solidFill>
            <a:schemeClr val="tx1"/>
          </a:solidFill>
          <a:latin typeface="Arial" charset="0"/>
          <a:ea typeface="ＭＳ ゴシック" pitchFamily="49" charset="-128"/>
        </a:defRPr>
      </a:lvl8pPr>
      <a:lvl9pPr marL="1828569" algn="ctr" rtl="0" fontAlgn="base">
        <a:spcBef>
          <a:spcPct val="0"/>
        </a:spcBef>
        <a:spcAft>
          <a:spcPct val="0"/>
        </a:spcAft>
        <a:defRPr kumimoji="1" sz="4400">
          <a:solidFill>
            <a:schemeClr val="tx1"/>
          </a:solidFill>
          <a:latin typeface="Arial" charset="0"/>
          <a:ea typeface="ＭＳ ゴシック" pitchFamily="49" charset="-128"/>
        </a:defRPr>
      </a:lvl9pPr>
    </p:titleStyle>
    <p:bodyStyle>
      <a:lvl1pPr marL="369888" indent="-369888" algn="l" defTabSz="992188" rtl="0" eaLnBrk="0" fontAlgn="base" hangingPunct="0">
        <a:spcBef>
          <a:spcPct val="20000"/>
        </a:spcBef>
        <a:spcAft>
          <a:spcPct val="0"/>
        </a:spcAft>
        <a:buFont typeface="Arial" charset="0"/>
        <a:buChar char="•"/>
        <a:defRPr kumimoji="1" sz="3500" kern="1200">
          <a:solidFill>
            <a:schemeClr val="tx1"/>
          </a:solidFill>
          <a:latin typeface="+mn-lt"/>
          <a:ea typeface="+mn-ea"/>
          <a:cs typeface="+mn-cs"/>
        </a:defRPr>
      </a:lvl1pPr>
      <a:lvl2pPr marL="806450" indent="-306388" algn="l" defTabSz="9921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39838" indent="-246063" algn="l" defTabSz="9921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39900"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6788"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514282"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24"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67"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09"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5" rtl="0" eaLnBrk="1" latinLnBrk="0" hangingPunct="1">
        <a:defRPr kumimoji="1" sz="1900" kern="1200">
          <a:solidFill>
            <a:schemeClr val="tx1"/>
          </a:solidFill>
          <a:latin typeface="+mn-lt"/>
          <a:ea typeface="+mn-ea"/>
          <a:cs typeface="+mn-cs"/>
        </a:defRPr>
      </a:lvl1pPr>
      <a:lvl2pPr marL="457142" algn="l" defTabSz="914285" rtl="0" eaLnBrk="1" latinLnBrk="0" hangingPunct="1">
        <a:defRPr kumimoji="1" sz="1900" kern="1200">
          <a:solidFill>
            <a:schemeClr val="tx1"/>
          </a:solidFill>
          <a:latin typeface="+mn-lt"/>
          <a:ea typeface="+mn-ea"/>
          <a:cs typeface="+mn-cs"/>
        </a:defRPr>
      </a:lvl2pPr>
      <a:lvl3pPr marL="914285" algn="l" defTabSz="914285" rtl="0" eaLnBrk="1" latinLnBrk="0" hangingPunct="1">
        <a:defRPr kumimoji="1" sz="1900" kern="1200">
          <a:solidFill>
            <a:schemeClr val="tx1"/>
          </a:solidFill>
          <a:latin typeface="+mn-lt"/>
          <a:ea typeface="+mn-ea"/>
          <a:cs typeface="+mn-cs"/>
        </a:defRPr>
      </a:lvl3pPr>
      <a:lvl4pPr marL="1371426" algn="l" defTabSz="914285" rtl="0" eaLnBrk="1" latinLnBrk="0" hangingPunct="1">
        <a:defRPr kumimoji="1" sz="1900" kern="1200">
          <a:solidFill>
            <a:schemeClr val="tx1"/>
          </a:solidFill>
          <a:latin typeface="+mn-lt"/>
          <a:ea typeface="+mn-ea"/>
          <a:cs typeface="+mn-cs"/>
        </a:defRPr>
      </a:lvl4pPr>
      <a:lvl5pPr marL="1828569" algn="l" defTabSz="914285" rtl="0" eaLnBrk="1" latinLnBrk="0" hangingPunct="1">
        <a:defRPr kumimoji="1" sz="1900" kern="1200">
          <a:solidFill>
            <a:schemeClr val="tx1"/>
          </a:solidFill>
          <a:latin typeface="+mn-lt"/>
          <a:ea typeface="+mn-ea"/>
          <a:cs typeface="+mn-cs"/>
        </a:defRPr>
      </a:lvl5pPr>
      <a:lvl6pPr marL="2285712" algn="l" defTabSz="914285" rtl="0" eaLnBrk="1" latinLnBrk="0" hangingPunct="1">
        <a:defRPr kumimoji="1" sz="1900" kern="1200">
          <a:solidFill>
            <a:schemeClr val="tx1"/>
          </a:solidFill>
          <a:latin typeface="+mn-lt"/>
          <a:ea typeface="+mn-ea"/>
          <a:cs typeface="+mn-cs"/>
        </a:defRPr>
      </a:lvl6pPr>
      <a:lvl7pPr marL="2742854" algn="l" defTabSz="914285" rtl="0" eaLnBrk="1" latinLnBrk="0" hangingPunct="1">
        <a:defRPr kumimoji="1" sz="1900" kern="1200">
          <a:solidFill>
            <a:schemeClr val="tx1"/>
          </a:solidFill>
          <a:latin typeface="+mn-lt"/>
          <a:ea typeface="+mn-ea"/>
          <a:cs typeface="+mn-cs"/>
        </a:defRPr>
      </a:lvl7pPr>
      <a:lvl8pPr marL="3199996" algn="l" defTabSz="914285" rtl="0" eaLnBrk="1" latinLnBrk="0" hangingPunct="1">
        <a:defRPr kumimoji="1" sz="1900" kern="1200">
          <a:solidFill>
            <a:schemeClr val="tx1"/>
          </a:solidFill>
          <a:latin typeface="+mn-lt"/>
          <a:ea typeface="+mn-ea"/>
          <a:cs typeface="+mn-cs"/>
        </a:defRPr>
      </a:lvl8pPr>
      <a:lvl9pPr marL="3657138" algn="l" defTabSz="91428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正方形/長方形 3"/>
          <p:cNvSpPr>
            <a:spLocks noChangeArrowheads="1"/>
          </p:cNvSpPr>
          <p:nvPr/>
        </p:nvSpPr>
        <p:spPr bwMode="auto">
          <a:xfrm>
            <a:off x="-35793" y="0"/>
            <a:ext cx="792162" cy="10693400"/>
          </a:xfrm>
          <a:prstGeom prst="rect">
            <a:avLst/>
          </a:prstGeom>
          <a:solidFill>
            <a:srgbClr val="0000FF"/>
          </a:solidFill>
          <a:ln w="25400" algn="ctr">
            <a:noFill/>
            <a:miter lim="800000"/>
            <a:headEnd/>
            <a:tailEnd/>
          </a:ln>
        </p:spPr>
        <p:txBody>
          <a:bodyPr lIns="99556" tIns="49779" rIns="99556" bIns="49779" anchor="ctr"/>
          <a:lstStyle/>
          <a:p>
            <a:pPr algn="ctr" defTabSz="992188"/>
            <a:endParaRPr lang="ja-JP" altLang="en-US" sz="2000">
              <a:solidFill>
                <a:srgbClr val="FFFFFF"/>
              </a:solidFill>
              <a:ea typeface="ＭＳ 明朝" pitchFamily="17" charset="-128"/>
            </a:endParaRPr>
          </a:p>
        </p:txBody>
      </p:sp>
      <p:sp>
        <p:nvSpPr>
          <p:cNvPr id="6148" name="Text Box 10"/>
          <p:cNvSpPr txBox="1">
            <a:spLocks noChangeArrowheads="1"/>
          </p:cNvSpPr>
          <p:nvPr/>
        </p:nvSpPr>
        <p:spPr bwMode="auto">
          <a:xfrm>
            <a:off x="252239" y="10010775"/>
            <a:ext cx="313267" cy="300585"/>
          </a:xfrm>
          <a:prstGeom prst="rect">
            <a:avLst/>
          </a:prstGeom>
          <a:noFill/>
          <a:ln w="9525">
            <a:noFill/>
            <a:miter lim="800000"/>
            <a:headEnd/>
            <a:tailEnd/>
          </a:ln>
        </p:spPr>
        <p:txBody>
          <a:bodyPr wrap="none" lIns="99556" tIns="49779" rIns="99556" bIns="49779">
            <a:spAutoFit/>
          </a:bodyPr>
          <a:lstStyle/>
          <a:p>
            <a:pPr defTabSz="993899">
              <a:defRPr/>
            </a:pPr>
            <a:r>
              <a:rPr lang="en-US" altLang="ja-JP" sz="13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8</a:t>
            </a:r>
          </a:p>
        </p:txBody>
      </p:sp>
      <p:sp>
        <p:nvSpPr>
          <p:cNvPr id="6149" name="テキスト ボックス 4"/>
          <p:cNvSpPr txBox="1">
            <a:spLocks noChangeArrowheads="1"/>
          </p:cNvSpPr>
          <p:nvPr/>
        </p:nvSpPr>
        <p:spPr bwMode="auto">
          <a:xfrm>
            <a:off x="155129" y="304800"/>
            <a:ext cx="601166" cy="7357004"/>
          </a:xfrm>
          <a:prstGeom prst="rect">
            <a:avLst/>
          </a:prstGeom>
          <a:noFill/>
          <a:ln w="9525">
            <a:noFill/>
            <a:miter lim="800000"/>
            <a:headEnd/>
            <a:tailEnd/>
          </a:ln>
        </p:spPr>
        <p:txBody>
          <a:bodyPr vert="eaVert" wrap="none" lIns="99556" tIns="49779" rIns="99556" bIns="49779">
            <a:spAutoFit/>
          </a:bodyPr>
          <a:lstStyle/>
          <a:p>
            <a:pPr defTabSz="995237">
              <a:defRPr/>
            </a:pPr>
            <a:r>
              <a:rPr lang="ja-JP" altLang="en-US" sz="2600" b="1" dirty="0">
                <a:solidFill>
                  <a:srgbClr val="F2F2F2"/>
                </a:solidFill>
                <a:effectLst>
                  <a:outerShdw blurRad="38100" dist="38100" dir="2700000" algn="tl">
                    <a:srgbClr val="000000">
                      <a:alpha val="43137"/>
                    </a:srgbClr>
                  </a:outerShdw>
                </a:effectLst>
                <a:latin typeface="+mj-ea"/>
                <a:ea typeface="+mj-ea"/>
              </a:rPr>
              <a:t>講習会・実習報告（第</a:t>
            </a:r>
            <a:r>
              <a:rPr lang="en-US" altLang="ja-JP" sz="2600" b="1" dirty="0">
                <a:solidFill>
                  <a:srgbClr val="F2F2F2"/>
                </a:solidFill>
                <a:effectLst>
                  <a:outerShdw blurRad="38100" dist="38100" dir="2700000" algn="tl">
                    <a:srgbClr val="000000">
                      <a:alpha val="43137"/>
                    </a:srgbClr>
                  </a:outerShdw>
                </a:effectLst>
                <a:latin typeface="+mj-ea"/>
                <a:ea typeface="+mj-ea"/>
              </a:rPr>
              <a:t>31</a:t>
            </a:r>
            <a:r>
              <a:rPr lang="ja-JP" altLang="en-US" sz="2600" b="1" dirty="0">
                <a:solidFill>
                  <a:srgbClr val="F2F2F2"/>
                </a:solidFill>
                <a:effectLst>
                  <a:outerShdw blurRad="38100" dist="38100" dir="2700000" algn="tl">
                    <a:srgbClr val="000000">
                      <a:alpha val="43137"/>
                    </a:srgbClr>
                  </a:outerShdw>
                </a:effectLst>
                <a:latin typeface="+mj-ea"/>
                <a:ea typeface="+mj-ea"/>
              </a:rPr>
              <a:t>回分析化学基礎実習）</a:t>
            </a:r>
            <a:endParaRPr lang="en-US" altLang="ja-JP" sz="2600" b="1" dirty="0">
              <a:solidFill>
                <a:srgbClr val="F2F2F2"/>
              </a:solidFill>
              <a:effectLst>
                <a:outerShdw blurRad="38100" dist="38100" dir="2700000" algn="tl">
                  <a:srgbClr val="000000">
                    <a:alpha val="43137"/>
                  </a:srgbClr>
                </a:outerShdw>
              </a:effectLst>
              <a:latin typeface="+mj-ea"/>
              <a:ea typeface="+mj-ea"/>
            </a:endParaRPr>
          </a:p>
        </p:txBody>
      </p:sp>
      <p:sp>
        <p:nvSpPr>
          <p:cNvPr id="2" name="Rectangle 4"/>
          <p:cNvSpPr>
            <a:spLocks noChangeArrowheads="1"/>
          </p:cNvSpPr>
          <p:nvPr/>
        </p:nvSpPr>
        <p:spPr bwMode="auto">
          <a:xfrm>
            <a:off x="-35793" y="10304463"/>
            <a:ext cx="7597056" cy="388937"/>
          </a:xfrm>
          <a:prstGeom prst="rect">
            <a:avLst/>
          </a:prstGeom>
          <a:solidFill>
            <a:srgbClr val="C0C0C0"/>
          </a:solidFill>
          <a:ln w="9525">
            <a:noFill/>
            <a:miter lim="800000"/>
            <a:headEnd/>
            <a:tailEnd/>
          </a:ln>
        </p:spPr>
        <p:txBody>
          <a:bodyPr wrap="none" lIns="99556" tIns="49779" rIns="99556" bIns="49779" anchor="ctr"/>
          <a:lstStyle/>
          <a:p>
            <a:pPr defTabSz="992188"/>
            <a:endParaRPr lang="ja-JP" altLang="en-US" sz="2000">
              <a:ea typeface="ＭＳ 明朝" pitchFamily="17" charset="-128"/>
            </a:endParaRPr>
          </a:p>
        </p:txBody>
      </p:sp>
      <p:sp>
        <p:nvSpPr>
          <p:cNvPr id="7" name="正方形/長方形 6"/>
          <p:cNvSpPr/>
          <p:nvPr/>
        </p:nvSpPr>
        <p:spPr>
          <a:xfrm>
            <a:off x="785783" y="304802"/>
            <a:ext cx="6163200" cy="8872237"/>
          </a:xfrm>
          <a:prstGeom prst="rect">
            <a:avLst/>
          </a:prstGeom>
        </p:spPr>
        <p:txBody>
          <a:bodyPr wrap="square">
            <a:spAutoFit/>
          </a:bodyPr>
          <a:lstStyle/>
          <a:p>
            <a:r>
              <a:rPr lang="ja-JP" altLang="en-US" sz="1500" b="1" dirty="0">
                <a:latin typeface="メイリオ" pitchFamily="50" charset="-128"/>
                <a:ea typeface="メイリオ" pitchFamily="50" charset="-128"/>
              </a:rPr>
              <a:t>第</a:t>
            </a:r>
            <a:r>
              <a:rPr lang="en-US" altLang="ja-JP" sz="1500" b="1" dirty="0">
                <a:latin typeface="メイリオ" pitchFamily="50" charset="-128"/>
                <a:ea typeface="メイリオ" pitchFamily="50" charset="-128"/>
              </a:rPr>
              <a:t>31</a:t>
            </a:r>
            <a:r>
              <a:rPr lang="ja-JP" altLang="en-US" sz="1500" b="1" dirty="0">
                <a:latin typeface="メイリオ" pitchFamily="50" charset="-128"/>
                <a:ea typeface="メイリオ" pitchFamily="50" charset="-128"/>
              </a:rPr>
              <a:t>回分析化学基礎実習＜機器分析実習コース＞報告記事</a:t>
            </a:r>
            <a:endParaRPr lang="en-US" altLang="ja-JP" sz="1500" b="1" dirty="0">
              <a:latin typeface="メイリオ" pitchFamily="50" charset="-128"/>
              <a:ea typeface="メイリオ" pitchFamily="50" charset="-128"/>
            </a:endParaRPr>
          </a:p>
          <a:p>
            <a:endParaRPr lang="ja-JP" altLang="en-US" sz="1500" b="1" dirty="0">
              <a:latin typeface="メイリオ" pitchFamily="50" charset="-128"/>
              <a:ea typeface="メイリオ" pitchFamily="50" charset="-128"/>
              <a:cs typeface="メイリオ" pitchFamily="50" charset="-128"/>
            </a:endParaRPr>
          </a:p>
          <a:p>
            <a:pPr algn="r"/>
            <a:r>
              <a:rPr lang="en-US" altLang="ja-JP" sz="1300" b="1" dirty="0">
                <a:latin typeface="メイリオ" pitchFamily="50" charset="-128"/>
                <a:ea typeface="メイリオ" pitchFamily="50" charset="-128"/>
                <a:cs typeface="メイリオ" pitchFamily="50" charset="-128"/>
              </a:rPr>
              <a:t>(</a:t>
            </a:r>
            <a:r>
              <a:rPr lang="ja-JP" altLang="en-US" sz="1300" b="1" dirty="0">
                <a:latin typeface="メイリオ" pitchFamily="50" charset="-128"/>
                <a:ea typeface="メイリオ" pitchFamily="50" charset="-128"/>
                <a:cs typeface="メイリオ" pitchFamily="50" charset="-128"/>
              </a:rPr>
              <a:t>株</a:t>
            </a:r>
            <a:r>
              <a:rPr lang="en-US" altLang="ja-JP" sz="1300" b="1" dirty="0">
                <a:latin typeface="メイリオ" pitchFamily="50" charset="-128"/>
                <a:ea typeface="メイリオ" pitchFamily="50" charset="-128"/>
                <a:cs typeface="メイリオ" pitchFamily="50" charset="-128"/>
              </a:rPr>
              <a:t>) </a:t>
            </a:r>
            <a:r>
              <a:rPr lang="ja-JP" altLang="en-US" sz="1300" b="1" dirty="0">
                <a:latin typeface="メイリオ" pitchFamily="50" charset="-128"/>
                <a:ea typeface="メイリオ" pitchFamily="50" charset="-128"/>
                <a:cs typeface="メイリオ" pitchFamily="50" charset="-128"/>
              </a:rPr>
              <a:t>パーキンエルマージャパン　敷野 修</a:t>
            </a:r>
            <a:endParaRPr lang="en-US" altLang="ja-JP" sz="1300" b="1" dirty="0">
              <a:latin typeface="メイリオ" pitchFamily="50" charset="-128"/>
              <a:ea typeface="メイリオ" pitchFamily="50" charset="-128"/>
              <a:cs typeface="メイリオ" pitchFamily="50" charset="-128"/>
            </a:endParaRPr>
          </a:p>
          <a:p>
            <a:pPr algn="r"/>
            <a:endParaRPr lang="en-US" altLang="ja-JP" sz="1300" b="1" dirty="0">
              <a:latin typeface="メイリオ" pitchFamily="50" charset="-128"/>
              <a:ea typeface="メイリオ" pitchFamily="50" charset="-128"/>
              <a:cs typeface="メイリオ" pitchFamily="50" charset="-128"/>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　平成</a:t>
            </a:r>
            <a:r>
              <a:rPr lang="en-US" altLang="ja-JP" dirty="0">
                <a:latin typeface="Times New Roman" panose="02020603050405020304" pitchFamily="18" charset="0"/>
                <a:ea typeface="+mn-ea"/>
                <a:cs typeface="Times New Roman" panose="02020603050405020304" pitchFamily="18" charset="0"/>
              </a:rPr>
              <a:t>30</a:t>
            </a:r>
            <a:r>
              <a:rPr lang="ja-JP" altLang="en-US" dirty="0">
                <a:latin typeface="Times New Roman" panose="02020603050405020304" pitchFamily="18" charset="0"/>
                <a:ea typeface="+mn-ea"/>
                <a:cs typeface="Times New Roman" panose="02020603050405020304" pitchFamily="18" charset="0"/>
              </a:rPr>
              <a:t>年</a:t>
            </a:r>
            <a:r>
              <a:rPr lang="en-US" altLang="ja-JP" dirty="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月</a:t>
            </a:r>
            <a:r>
              <a:rPr lang="en-US" altLang="ja-JP" dirty="0">
                <a:latin typeface="Times New Roman" panose="02020603050405020304" pitchFamily="18" charset="0"/>
                <a:ea typeface="+mn-ea"/>
                <a:cs typeface="Times New Roman" panose="02020603050405020304" pitchFamily="18" charset="0"/>
              </a:rPr>
              <a:t>8</a:t>
            </a:r>
            <a:r>
              <a:rPr lang="ja-JP" altLang="en-US" dirty="0">
                <a:latin typeface="Times New Roman" panose="02020603050405020304" pitchFamily="18" charset="0"/>
                <a:ea typeface="+mn-ea"/>
                <a:cs typeface="Times New Roman" panose="02020603050405020304" pitchFamily="18" charset="0"/>
              </a:rPr>
              <a:t>日（木），</a:t>
            </a:r>
            <a:r>
              <a:rPr lang="en-US" altLang="ja-JP" dirty="0">
                <a:latin typeface="Times New Roman" panose="02020603050405020304" pitchFamily="18" charset="0"/>
                <a:ea typeface="+mn-ea"/>
                <a:cs typeface="Times New Roman" panose="02020603050405020304" pitchFamily="18" charset="0"/>
              </a:rPr>
              <a:t>9</a:t>
            </a:r>
            <a:r>
              <a:rPr lang="ja-JP" altLang="en-US" dirty="0">
                <a:latin typeface="Times New Roman" panose="02020603050405020304" pitchFamily="18" charset="0"/>
                <a:ea typeface="+mn-ea"/>
                <a:cs typeface="Times New Roman" panose="02020603050405020304" pitchFamily="18" charset="0"/>
              </a:rPr>
              <a:t>日（金）の</a:t>
            </a:r>
            <a:r>
              <a:rPr lang="en-US" altLang="ja-JP" dirty="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日間にわたり，</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株</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パーキンエルマージャパン </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横浜市</a:t>
            </a:r>
            <a:r>
              <a:rPr lang="en-US" altLang="ja-JP" dirty="0">
                <a:latin typeface="Times New Roman" panose="02020603050405020304" pitchFamily="18" charset="0"/>
                <a:ea typeface="+mn-ea"/>
                <a:cs typeface="Times New Roman" panose="02020603050405020304" pitchFamily="18" charset="0"/>
              </a:rPr>
              <a:t>)</a:t>
            </a:r>
            <a:r>
              <a:rPr lang="ja-JP" altLang="en-US" dirty="0" err="1">
                <a:latin typeface="Times New Roman" panose="02020603050405020304" pitchFamily="18" charset="0"/>
                <a:ea typeface="+mn-ea"/>
                <a:cs typeface="Times New Roman" panose="02020603050405020304" pitchFamily="18" charset="0"/>
              </a:rPr>
              <a:t>にて</a:t>
            </a:r>
            <a:r>
              <a:rPr lang="ja-JP" altLang="en-US" dirty="0">
                <a:latin typeface="Times New Roman" panose="02020603050405020304" pitchFamily="18" charset="0"/>
                <a:ea typeface="+mn-ea"/>
                <a:cs typeface="Times New Roman" panose="02020603050405020304" pitchFamily="18" charset="0"/>
              </a:rPr>
              <a:t>標記講習会が開催されました。分析機器の原理・操作の基礎を学びたい方，弱点を補強したい方など初級～中級者向けの講習会です。</a:t>
            </a:r>
          </a:p>
          <a:p>
            <a:pPr algn="just">
              <a:lnSpc>
                <a:spcPts val="2000"/>
              </a:lnSpc>
            </a:pPr>
            <a:r>
              <a:rPr lang="ja-JP" altLang="en-US" dirty="0">
                <a:latin typeface="Times New Roman" panose="02020603050405020304" pitchFamily="18" charset="0"/>
                <a:ea typeface="+mn-ea"/>
                <a:cs typeface="Times New Roman" panose="02020603050405020304" pitchFamily="18" charset="0"/>
              </a:rPr>
              <a:t>　本講習会は下表の通り、元素分析，分離分析，質量分析の</a:t>
            </a:r>
            <a:r>
              <a:rPr lang="en-US" altLang="ja-JP" dirty="0">
                <a:latin typeface="Times New Roman" panose="02020603050405020304" pitchFamily="18" charset="0"/>
                <a:ea typeface="+mn-ea"/>
                <a:cs typeface="Times New Roman" panose="02020603050405020304" pitchFamily="18" charset="0"/>
              </a:rPr>
              <a:t>3</a:t>
            </a:r>
            <a:r>
              <a:rPr lang="ja-JP" altLang="en-US" dirty="0">
                <a:latin typeface="Times New Roman" panose="02020603050405020304" pitchFamily="18" charset="0"/>
                <a:ea typeface="+mn-ea"/>
                <a:cs typeface="Times New Roman" panose="02020603050405020304" pitchFamily="18" charset="0"/>
              </a:rPr>
              <a:t>テーマについて，少人数のグループ制で</a:t>
            </a:r>
            <a:r>
              <a:rPr lang="en-US" altLang="ja-JP" dirty="0">
                <a:latin typeface="Times New Roman" panose="02020603050405020304" pitchFamily="18" charset="0"/>
                <a:ea typeface="+mn-ea"/>
                <a:cs typeface="Times New Roman" panose="02020603050405020304" pitchFamily="18" charset="0"/>
              </a:rPr>
              <a:t>1</a:t>
            </a:r>
            <a:r>
              <a:rPr lang="ja-JP" altLang="en-US" dirty="0">
                <a:latin typeface="Times New Roman" panose="02020603050405020304" pitchFamily="18" charset="0"/>
                <a:ea typeface="+mn-ea"/>
                <a:cs typeface="Times New Roman" panose="02020603050405020304" pitchFamily="18" charset="0"/>
              </a:rPr>
              <a:t>日</a:t>
            </a:r>
            <a:r>
              <a:rPr lang="en-US" altLang="ja-JP" dirty="0">
                <a:latin typeface="Times New Roman" panose="02020603050405020304" pitchFamily="18" charset="0"/>
                <a:ea typeface="+mn-ea"/>
                <a:cs typeface="Times New Roman" panose="02020603050405020304" pitchFamily="18" charset="0"/>
              </a:rPr>
              <a:t>1</a:t>
            </a:r>
            <a:r>
              <a:rPr lang="ja-JP" altLang="en-US" dirty="0">
                <a:latin typeface="Times New Roman" panose="02020603050405020304" pitchFamily="18" charset="0"/>
                <a:ea typeface="+mn-ea"/>
                <a:cs typeface="Times New Roman" panose="02020603050405020304" pitchFamily="18" charset="0"/>
              </a:rPr>
              <a:t>テーマを受講する形式です。各テーマには分析機器をそれぞれ</a:t>
            </a:r>
            <a:r>
              <a:rPr lang="en-US" altLang="ja-JP" dirty="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機種ずつ準備し，午前はテーマ毎に機器の原理に関する講義を行い，午後は各機器に分かれて最大</a:t>
            </a:r>
            <a:r>
              <a:rPr lang="en-US" altLang="ja-JP" dirty="0">
                <a:latin typeface="Times New Roman" panose="02020603050405020304" pitchFamily="18" charset="0"/>
                <a:ea typeface="+mn-ea"/>
                <a:cs typeface="Times New Roman" panose="02020603050405020304" pitchFamily="18" charset="0"/>
              </a:rPr>
              <a:t>6</a:t>
            </a:r>
            <a:r>
              <a:rPr lang="ja-JP" altLang="en-US" dirty="0">
                <a:latin typeface="Times New Roman" panose="02020603050405020304" pitchFamily="18" charset="0"/>
                <a:ea typeface="+mn-ea"/>
                <a:cs typeface="Times New Roman" panose="02020603050405020304" pitchFamily="18" charset="0"/>
              </a:rPr>
              <a:t>人のグループで実機を用いた実習を行いました。</a:t>
            </a:r>
          </a:p>
          <a:p>
            <a:pPr algn="just">
              <a:lnSpc>
                <a:spcPts val="2000"/>
              </a:lnSpc>
            </a:pP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　</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今回も関東のみならず全国から定員の</a:t>
            </a:r>
            <a:r>
              <a:rPr lang="en-US" altLang="ja-JP" dirty="0">
                <a:latin typeface="Times New Roman" panose="02020603050405020304" pitchFamily="18" charset="0"/>
                <a:ea typeface="+mn-ea"/>
                <a:cs typeface="Times New Roman" panose="02020603050405020304" pitchFamily="18" charset="0"/>
              </a:rPr>
              <a:t>36</a:t>
            </a:r>
            <a:r>
              <a:rPr lang="ja-JP" altLang="en-US" dirty="0">
                <a:latin typeface="Times New Roman" panose="02020603050405020304" pitchFamily="18" charset="0"/>
                <a:ea typeface="+mn-ea"/>
                <a:cs typeface="Times New Roman" panose="02020603050405020304" pitchFamily="18" charset="0"/>
              </a:rPr>
              <a:t>名の方々に</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参加いただき，各テーマとも大変熱心に受講され</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ていました。また、</a:t>
            </a:r>
            <a:r>
              <a:rPr lang="en-US" altLang="ja-JP" dirty="0">
                <a:latin typeface="Times New Roman" panose="02020603050405020304" pitchFamily="18" charset="0"/>
                <a:ea typeface="+mn-ea"/>
                <a:cs typeface="Times New Roman" panose="02020603050405020304" pitchFamily="18" charset="0"/>
              </a:rPr>
              <a:t>1</a:t>
            </a:r>
            <a:r>
              <a:rPr lang="ja-JP" altLang="en-US" dirty="0">
                <a:latin typeface="Times New Roman" panose="02020603050405020304" pitchFamily="18" charset="0"/>
                <a:ea typeface="+mn-ea"/>
                <a:cs typeface="Times New Roman" panose="02020603050405020304" pitchFamily="18" charset="0"/>
              </a:rPr>
              <a:t>日目の技術交流会では受講者</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同士や講師との交流を深めることができました。</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en-US" altLang="ja-JP" dirty="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日目も同様に講義、実習が行われた後、各装置に</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対する試験が行われ、全員が合格点に達成し、修了</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証を後日送付いたしました。アンケートでは、</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少人数であったため、わかりやすかった、地方でも</a:t>
            </a:r>
            <a:endParaRPr lang="en-US" altLang="ja-JP" dirty="0">
              <a:latin typeface="Times New Roman" panose="02020603050405020304" pitchFamily="18" charset="0"/>
              <a:ea typeface="+mn-ea"/>
              <a:cs typeface="Times New Roman" panose="02020603050405020304" pitchFamily="18" charset="0"/>
            </a:endParaRPr>
          </a:p>
          <a:p>
            <a:pPr algn="just">
              <a:lnSpc>
                <a:spcPts val="2000"/>
              </a:lnSpc>
            </a:pPr>
            <a:r>
              <a:rPr lang="ja-JP" altLang="en-US" dirty="0">
                <a:latin typeface="Times New Roman" panose="02020603050405020304" pitchFamily="18" charset="0"/>
                <a:ea typeface="+mn-ea"/>
                <a:cs typeface="Times New Roman" panose="02020603050405020304" pitchFamily="18" charset="0"/>
              </a:rPr>
              <a:t>同じ講習会を実施してほしいという声もありました。</a:t>
            </a:r>
          </a:p>
          <a:p>
            <a:pPr algn="just">
              <a:lnSpc>
                <a:spcPts val="2000"/>
              </a:lnSpc>
            </a:pPr>
            <a:r>
              <a:rPr lang="ja-JP" altLang="en-US" dirty="0">
                <a:latin typeface="Times New Roman" panose="02020603050405020304" pitchFamily="18" charset="0"/>
                <a:ea typeface="+mn-ea"/>
                <a:cs typeface="Times New Roman" panose="02020603050405020304" pitchFamily="18" charset="0"/>
              </a:rPr>
              <a:t>　本講習会は</a:t>
            </a:r>
            <a:r>
              <a:rPr lang="en-US" altLang="ja-JP" dirty="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日間で</a:t>
            </a:r>
            <a:r>
              <a:rPr lang="en-US" altLang="ja-JP" dirty="0">
                <a:latin typeface="Times New Roman" panose="02020603050405020304" pitchFamily="18" charset="0"/>
                <a:ea typeface="+mn-ea"/>
                <a:cs typeface="Times New Roman" panose="02020603050405020304" pitchFamily="18" charset="0"/>
              </a:rPr>
              <a:t>4</a:t>
            </a:r>
            <a:r>
              <a:rPr lang="ja-JP" altLang="en-US" dirty="0">
                <a:latin typeface="Times New Roman" panose="02020603050405020304" pitchFamily="18" charset="0"/>
                <a:ea typeface="+mn-ea"/>
                <a:cs typeface="Times New Roman" panose="02020603050405020304" pitchFamily="18" charset="0"/>
              </a:rPr>
              <a:t>種の分析機器について装置の原理，特長，使い方やノウハウを学ぶことができ，使用経験のない機器についても実機に接することができます。機器分析を行っている方のみならず，これから機器分析を始める方にも好適な講習会としてお勧めしたいと思います。</a:t>
            </a:r>
          </a:p>
          <a:p>
            <a:pPr algn="just">
              <a:lnSpc>
                <a:spcPts val="2000"/>
              </a:lnSpc>
            </a:pPr>
            <a:r>
              <a:rPr lang="ja-JP" altLang="en-US" dirty="0">
                <a:latin typeface="Times New Roman" panose="02020603050405020304" pitchFamily="18" charset="0"/>
                <a:ea typeface="+mn-ea"/>
                <a:cs typeface="Times New Roman" panose="02020603050405020304" pitchFamily="18" charset="0"/>
              </a:rPr>
              <a:t>最後に，講師派遣および分析機器提供のご協力をいただきましたサーモフィッシャーサイエンティフィク（株），</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株</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リガク，</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株</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日立ハイテクサイエンス，</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株</a:t>
            </a:r>
            <a:r>
              <a:rPr lang="en-US" altLang="ja-JP" dirty="0">
                <a:latin typeface="Times New Roman" panose="02020603050405020304" pitchFamily="18" charset="0"/>
                <a:ea typeface="+mn-ea"/>
                <a:cs typeface="Times New Roman" panose="02020603050405020304" pitchFamily="18" charset="0"/>
              </a:rPr>
              <a:t>)</a:t>
            </a:r>
            <a:r>
              <a:rPr lang="ja-JP" altLang="en-US" dirty="0">
                <a:latin typeface="Times New Roman" panose="02020603050405020304" pitchFamily="18" charset="0"/>
                <a:ea typeface="+mn-ea"/>
                <a:cs typeface="Times New Roman" panose="02020603050405020304" pitchFamily="18" charset="0"/>
              </a:rPr>
              <a:t>パーキンエルマージャパンの皆様に厚く御礼申し上げます。</a:t>
            </a:r>
          </a:p>
          <a:p>
            <a:pPr algn="just">
              <a:lnSpc>
                <a:spcPts val="2000"/>
              </a:lnSpc>
            </a:pPr>
            <a:r>
              <a:rPr lang="ja-JP" altLang="en-US" dirty="0">
                <a:latin typeface="Times New Roman" panose="02020603050405020304" pitchFamily="18" charset="0"/>
                <a:ea typeface="+mn-ea"/>
                <a:cs typeface="Times New Roman" panose="02020603050405020304" pitchFamily="18" charset="0"/>
              </a:rPr>
              <a:t>　また、ご多忙の中、開催のご挨拶を</a:t>
            </a:r>
            <a:r>
              <a:rPr lang="ja-JP" altLang="en-US" dirty="0">
                <a:latin typeface="+mn-ea"/>
                <a:ea typeface="+mn-ea"/>
                <a:cs typeface="Times New Roman" panose="02020603050405020304" pitchFamily="18" charset="0"/>
              </a:rPr>
              <a:t>いただきました</a:t>
            </a:r>
            <a:r>
              <a:rPr lang="ja-JP" altLang="ja-JP" dirty="0">
                <a:latin typeface="+mn-ea"/>
                <a:ea typeface="+mn-ea"/>
              </a:rPr>
              <a:t>横浜薬科大学　望月　直樹</a:t>
            </a:r>
            <a:r>
              <a:rPr lang="ja-JP" altLang="en-US" dirty="0">
                <a:latin typeface="+mn-ea"/>
                <a:ea typeface="+mn-ea"/>
              </a:rPr>
              <a:t>副</a:t>
            </a:r>
            <a:r>
              <a:rPr lang="ja-JP" altLang="en-US" dirty="0">
                <a:latin typeface="+mn-ea"/>
                <a:ea typeface="+mn-ea"/>
                <a:cs typeface="Times New Roman" panose="02020603050405020304" pitchFamily="18" charset="0"/>
              </a:rPr>
              <a:t>支部長（</a:t>
            </a:r>
            <a:r>
              <a:rPr lang="en-US" altLang="ja-JP" dirty="0">
                <a:latin typeface="+mn-ea"/>
                <a:ea typeface="+mn-ea"/>
                <a:cs typeface="Times New Roman" panose="02020603050405020304" pitchFamily="18" charset="0"/>
              </a:rPr>
              <a:t>2</a:t>
            </a:r>
            <a:r>
              <a:rPr lang="ja-JP" altLang="en-US" dirty="0">
                <a:latin typeface="+mn-ea"/>
                <a:ea typeface="+mn-ea"/>
                <a:cs typeface="Times New Roman" panose="02020603050405020304" pitchFamily="18" charset="0"/>
              </a:rPr>
              <a:t>月現在）ならびにご協力いただきました関東支部の皆様に心より御礼申し上げます</a:t>
            </a:r>
            <a:r>
              <a:rPr lang="ja-JP" altLang="en-US" dirty="0">
                <a:latin typeface="Times New Roman" panose="02020603050405020304" pitchFamily="18" charset="0"/>
                <a:ea typeface="+mn-ea"/>
                <a:cs typeface="Times New Roman" panose="02020603050405020304" pitchFamily="18" charset="0"/>
              </a:rPr>
              <a:t>。</a:t>
            </a:r>
          </a:p>
        </p:txBody>
      </p:sp>
      <p:graphicFrame>
        <p:nvGraphicFramePr>
          <p:cNvPr id="14" name="表 13"/>
          <p:cNvGraphicFramePr>
            <a:graphicFrameLocks noGrp="1"/>
          </p:cNvGraphicFramePr>
          <p:nvPr>
            <p:extLst>
              <p:ext uri="{D42A27DB-BD31-4B8C-83A1-F6EECF244321}">
                <p14:modId xmlns:p14="http://schemas.microsoft.com/office/powerpoint/2010/main" val="2780697082"/>
              </p:ext>
            </p:extLst>
          </p:nvPr>
        </p:nvGraphicFramePr>
        <p:xfrm>
          <a:off x="943176" y="3047704"/>
          <a:ext cx="5571924" cy="1619548"/>
        </p:xfrm>
        <a:graphic>
          <a:graphicData uri="http://schemas.openxmlformats.org/drawingml/2006/table">
            <a:tbl>
              <a:tblPr firstRow="1" firstCol="1" bandRow="1"/>
              <a:tblGrid>
                <a:gridCol w="984313">
                  <a:extLst>
                    <a:ext uri="{9D8B030D-6E8A-4147-A177-3AD203B41FA5}">
                      <a16:colId xmlns:a16="http://schemas.microsoft.com/office/drawing/2014/main" val="20000"/>
                    </a:ext>
                  </a:extLst>
                </a:gridCol>
                <a:gridCol w="1754383">
                  <a:extLst>
                    <a:ext uri="{9D8B030D-6E8A-4147-A177-3AD203B41FA5}">
                      <a16:colId xmlns:a16="http://schemas.microsoft.com/office/drawing/2014/main" val="20001"/>
                    </a:ext>
                  </a:extLst>
                </a:gridCol>
                <a:gridCol w="2833228">
                  <a:extLst>
                    <a:ext uri="{9D8B030D-6E8A-4147-A177-3AD203B41FA5}">
                      <a16:colId xmlns:a16="http://schemas.microsoft.com/office/drawing/2014/main" val="20002"/>
                    </a:ext>
                  </a:extLst>
                </a:gridCol>
              </a:tblGrid>
              <a:tr h="231364">
                <a:tc>
                  <a:txBody>
                    <a:bodyPr/>
                    <a:lstStyle/>
                    <a:p>
                      <a:pPr algn="ctr">
                        <a:spcAft>
                          <a:spcPts val="0"/>
                        </a:spcAft>
                      </a:pPr>
                      <a:r>
                        <a:rPr lang="ja-JP" sz="1100" kern="100" dirty="0">
                          <a:effectLst/>
                          <a:latin typeface="Times New Roman" panose="02020603050405020304" pitchFamily="18" charset="0"/>
                          <a:ea typeface="+mn-ea"/>
                          <a:cs typeface="Times New Roman" panose="02020603050405020304" pitchFamily="18" charset="0"/>
                        </a:rPr>
                        <a:t>テーマ</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Times New Roman" panose="02020603050405020304" pitchFamily="18" charset="0"/>
                          <a:ea typeface="+mn-ea"/>
                          <a:cs typeface="Times New Roman" panose="02020603050405020304" pitchFamily="18" charset="0"/>
                        </a:rPr>
                        <a:t>分析機器</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Times New Roman" panose="02020603050405020304" pitchFamily="18" charset="0"/>
                          <a:ea typeface="+mn-ea"/>
                          <a:cs typeface="Times New Roman" panose="02020603050405020304" pitchFamily="18" charset="0"/>
                        </a:rPr>
                        <a:t>講師</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1364">
                <a:tc rowSpan="2">
                  <a:txBody>
                    <a:bodyPr/>
                    <a:lstStyle/>
                    <a:p>
                      <a:pPr algn="ctr">
                        <a:spcAft>
                          <a:spcPts val="0"/>
                        </a:spcAft>
                      </a:pPr>
                      <a:r>
                        <a:rPr lang="ja-JP" sz="1100" kern="100">
                          <a:effectLst/>
                          <a:latin typeface="Times New Roman" panose="02020603050405020304" pitchFamily="18" charset="0"/>
                          <a:ea typeface="+mn-ea"/>
                          <a:cs typeface="Times New Roman" panose="02020603050405020304" pitchFamily="18" charset="0"/>
                        </a:rPr>
                        <a:t>元素分析</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100">
                          <a:effectLst/>
                          <a:latin typeface="Times New Roman" panose="02020603050405020304" pitchFamily="18" charset="0"/>
                          <a:ea typeface="+mn-ea"/>
                          <a:cs typeface="Times New Roman" panose="02020603050405020304" pitchFamily="18" charset="0"/>
                        </a:rPr>
                        <a:t>ICP-AES</a:t>
                      </a:r>
                      <a:endParaRPr lang="ja-JP" sz="1100" kern="100">
                        <a:effectLst/>
                        <a:latin typeface="Times New Roman" panose="02020603050405020304" pitchFamily="18" charset="0"/>
                        <a:ea typeface="+mn-ea"/>
                        <a:cs typeface="Times New Roman" panose="02020603050405020304" pitchFamily="18" charset="0"/>
                      </a:endParaRP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a:effectLst/>
                          <a:latin typeface="Times New Roman" panose="02020603050405020304" pitchFamily="18" charset="0"/>
                          <a:ea typeface="+mn-ea"/>
                          <a:cs typeface="Times New Roman" panose="02020603050405020304" pitchFamily="18" charset="0"/>
                        </a:rPr>
                        <a:t>パーキンエルマージャパン</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1364">
                <a:tc vMerge="1">
                  <a:txBody>
                    <a:bodyPr/>
                    <a:lstStyle/>
                    <a:p>
                      <a:endParaRPr kumimoji="1" lang="ja-JP" altLang="en-US"/>
                    </a:p>
                  </a:txBody>
                  <a:tcPr/>
                </a:tc>
                <a:tc>
                  <a:txBody>
                    <a:bodyPr/>
                    <a:lstStyle/>
                    <a:p>
                      <a:pPr algn="l">
                        <a:spcAft>
                          <a:spcPts val="0"/>
                        </a:spcAft>
                      </a:pPr>
                      <a:r>
                        <a:rPr lang="ja-JP" sz="1100" kern="100" dirty="0">
                          <a:effectLst/>
                          <a:latin typeface="Times New Roman" panose="02020603050405020304" pitchFamily="18" charset="0"/>
                          <a:ea typeface="+mn-ea"/>
                          <a:cs typeface="Times New Roman" panose="02020603050405020304" pitchFamily="18" charset="0"/>
                        </a:rPr>
                        <a:t>蛍光</a:t>
                      </a:r>
                      <a:r>
                        <a:rPr lang="en-US" sz="1100" kern="100" dirty="0">
                          <a:effectLst/>
                          <a:latin typeface="Times New Roman" panose="02020603050405020304" pitchFamily="18" charset="0"/>
                          <a:ea typeface="+mn-ea"/>
                          <a:cs typeface="Times New Roman" panose="02020603050405020304" pitchFamily="18" charset="0"/>
                        </a:rPr>
                        <a:t>X</a:t>
                      </a:r>
                      <a:r>
                        <a:rPr lang="ja-JP" sz="1100" kern="100" dirty="0">
                          <a:effectLst/>
                          <a:latin typeface="Times New Roman" panose="02020603050405020304" pitchFamily="18" charset="0"/>
                          <a:ea typeface="+mn-ea"/>
                          <a:cs typeface="Times New Roman" panose="02020603050405020304" pitchFamily="18" charset="0"/>
                        </a:rPr>
                        <a:t>線</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dirty="0">
                          <a:effectLst/>
                          <a:latin typeface="Times New Roman" panose="02020603050405020304" pitchFamily="18" charset="0"/>
                          <a:ea typeface="+mn-ea"/>
                          <a:cs typeface="Times New Roman" panose="02020603050405020304" pitchFamily="18" charset="0"/>
                        </a:rPr>
                        <a:t>リガク</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1364">
                <a:tc rowSpan="2">
                  <a:txBody>
                    <a:bodyPr/>
                    <a:lstStyle/>
                    <a:p>
                      <a:pPr algn="ctr">
                        <a:spcAft>
                          <a:spcPts val="0"/>
                        </a:spcAft>
                      </a:pPr>
                      <a:r>
                        <a:rPr lang="ja-JP" sz="1100" kern="100" dirty="0">
                          <a:effectLst/>
                          <a:latin typeface="Times New Roman" panose="02020603050405020304" pitchFamily="18" charset="0"/>
                          <a:ea typeface="+mn-ea"/>
                          <a:cs typeface="Times New Roman" panose="02020603050405020304" pitchFamily="18" charset="0"/>
                        </a:rPr>
                        <a:t>分離分析</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dirty="0">
                          <a:effectLst/>
                          <a:latin typeface="Times New Roman" panose="02020603050405020304" pitchFamily="18" charset="0"/>
                          <a:ea typeface="+mn-ea"/>
                          <a:cs typeface="Times New Roman" panose="02020603050405020304" pitchFamily="18" charset="0"/>
                        </a:rPr>
                        <a:t>イオンクロマトグラフ</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dirty="0">
                          <a:effectLst/>
                          <a:latin typeface="Times New Roman" panose="02020603050405020304" pitchFamily="18" charset="0"/>
                          <a:ea typeface="+mn-ea"/>
                          <a:cs typeface="Times New Roman" panose="02020603050405020304" pitchFamily="18" charset="0"/>
                        </a:rPr>
                        <a:t>サーモフィッシャーサイエンティフィック</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1364">
                <a:tc vMerge="1">
                  <a:txBody>
                    <a:bodyPr/>
                    <a:lstStyle/>
                    <a:p>
                      <a:endParaRPr kumimoji="1" lang="ja-JP" altLang="en-US"/>
                    </a:p>
                  </a:txBody>
                  <a:tcPr/>
                </a:tc>
                <a:tc>
                  <a:txBody>
                    <a:bodyPr/>
                    <a:lstStyle/>
                    <a:p>
                      <a:pPr algn="l">
                        <a:spcAft>
                          <a:spcPts val="0"/>
                        </a:spcAft>
                      </a:pPr>
                      <a:r>
                        <a:rPr lang="en-US" sz="1100" kern="100">
                          <a:effectLst/>
                          <a:latin typeface="Times New Roman" panose="02020603050405020304" pitchFamily="18" charset="0"/>
                          <a:ea typeface="+mn-ea"/>
                          <a:cs typeface="Times New Roman" panose="02020603050405020304" pitchFamily="18" charset="0"/>
                        </a:rPr>
                        <a:t>HPLC</a:t>
                      </a:r>
                      <a:endParaRPr lang="ja-JP" sz="1100" kern="100">
                        <a:effectLst/>
                        <a:latin typeface="Times New Roman" panose="02020603050405020304" pitchFamily="18" charset="0"/>
                        <a:ea typeface="+mn-ea"/>
                        <a:cs typeface="Times New Roman" panose="02020603050405020304" pitchFamily="18" charset="0"/>
                      </a:endParaRP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dirty="0">
                          <a:effectLst/>
                          <a:latin typeface="Times New Roman" panose="02020603050405020304" pitchFamily="18" charset="0"/>
                          <a:ea typeface="+mn-ea"/>
                          <a:cs typeface="Times New Roman" panose="02020603050405020304" pitchFamily="18" charset="0"/>
                        </a:rPr>
                        <a:t>日立ハイテクサイエンス</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1364">
                <a:tc rowSpan="2">
                  <a:txBody>
                    <a:bodyPr/>
                    <a:lstStyle/>
                    <a:p>
                      <a:pPr algn="ctr">
                        <a:spcAft>
                          <a:spcPts val="0"/>
                        </a:spcAft>
                      </a:pPr>
                      <a:r>
                        <a:rPr lang="ja-JP" sz="1100" kern="100">
                          <a:effectLst/>
                          <a:latin typeface="Times New Roman" panose="02020603050405020304" pitchFamily="18" charset="0"/>
                          <a:ea typeface="+mn-ea"/>
                          <a:cs typeface="Times New Roman" panose="02020603050405020304" pitchFamily="18" charset="0"/>
                        </a:rPr>
                        <a:t>質量分析</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100" dirty="0">
                          <a:effectLst/>
                          <a:latin typeface="Times New Roman" panose="02020603050405020304" pitchFamily="18" charset="0"/>
                          <a:ea typeface="+mn-ea"/>
                          <a:cs typeface="Times New Roman" panose="02020603050405020304" pitchFamily="18" charset="0"/>
                        </a:rPr>
                        <a:t>GC</a:t>
                      </a:r>
                      <a:r>
                        <a:rPr lang="en-US" altLang="ja-JP" sz="1100" kern="100" dirty="0">
                          <a:effectLst/>
                          <a:latin typeface="Times New Roman" panose="02020603050405020304" pitchFamily="18" charset="0"/>
                          <a:ea typeface="+mn-ea"/>
                          <a:cs typeface="Times New Roman" panose="02020603050405020304" pitchFamily="18" charset="0"/>
                        </a:rPr>
                        <a:t>-</a:t>
                      </a:r>
                      <a:r>
                        <a:rPr lang="en-US" sz="1100" kern="100" dirty="0">
                          <a:effectLst/>
                          <a:latin typeface="Times New Roman" panose="02020603050405020304" pitchFamily="18" charset="0"/>
                          <a:ea typeface="+mn-ea"/>
                          <a:cs typeface="Times New Roman" panose="02020603050405020304" pitchFamily="18" charset="0"/>
                        </a:rPr>
                        <a:t>MS</a:t>
                      </a:r>
                      <a:endParaRPr lang="ja-JP" sz="1100" kern="100" dirty="0">
                        <a:effectLst/>
                        <a:latin typeface="Times New Roman" panose="02020603050405020304" pitchFamily="18" charset="0"/>
                        <a:ea typeface="+mn-ea"/>
                        <a:cs typeface="Times New Roman" panose="02020603050405020304" pitchFamily="18" charset="0"/>
                      </a:endParaRP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a:effectLst/>
                          <a:latin typeface="Times New Roman" panose="02020603050405020304" pitchFamily="18" charset="0"/>
                          <a:ea typeface="+mn-ea"/>
                          <a:cs typeface="Times New Roman" panose="02020603050405020304" pitchFamily="18" charset="0"/>
                        </a:rPr>
                        <a:t>パーキンエルマージャパン</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1364">
                <a:tc vMerge="1">
                  <a:txBody>
                    <a:bodyPr/>
                    <a:lstStyle/>
                    <a:p>
                      <a:endParaRPr kumimoji="1" lang="ja-JP" altLang="en-US"/>
                    </a:p>
                  </a:txBody>
                  <a:tcPr/>
                </a:tc>
                <a:tc>
                  <a:txBody>
                    <a:bodyPr/>
                    <a:lstStyle/>
                    <a:p>
                      <a:pPr algn="l">
                        <a:spcAft>
                          <a:spcPts val="0"/>
                        </a:spcAft>
                      </a:pPr>
                      <a:r>
                        <a:rPr lang="en-US" sz="1100" kern="100" dirty="0">
                          <a:effectLst/>
                          <a:latin typeface="Times New Roman" panose="02020603050405020304" pitchFamily="18" charset="0"/>
                          <a:ea typeface="+mn-ea"/>
                          <a:cs typeface="Times New Roman" panose="02020603050405020304" pitchFamily="18" charset="0"/>
                        </a:rPr>
                        <a:t>ICP</a:t>
                      </a:r>
                      <a:r>
                        <a:rPr lang="en-US" altLang="ja-JP" sz="1100" kern="100" dirty="0">
                          <a:effectLst/>
                          <a:latin typeface="Times New Roman" panose="02020603050405020304" pitchFamily="18" charset="0"/>
                          <a:ea typeface="+mn-ea"/>
                          <a:cs typeface="Times New Roman" panose="02020603050405020304" pitchFamily="18" charset="0"/>
                        </a:rPr>
                        <a:t>-</a:t>
                      </a:r>
                      <a:r>
                        <a:rPr lang="en-US" sz="1100" kern="100" dirty="0">
                          <a:effectLst/>
                          <a:latin typeface="Times New Roman" panose="02020603050405020304" pitchFamily="18" charset="0"/>
                          <a:ea typeface="+mn-ea"/>
                          <a:cs typeface="Times New Roman" panose="02020603050405020304" pitchFamily="18" charset="0"/>
                        </a:rPr>
                        <a:t>MS</a:t>
                      </a:r>
                      <a:endParaRPr lang="ja-JP" sz="1100" kern="100" dirty="0">
                        <a:effectLst/>
                        <a:latin typeface="Times New Roman" panose="02020603050405020304" pitchFamily="18" charset="0"/>
                        <a:ea typeface="+mn-ea"/>
                        <a:cs typeface="Times New Roman" panose="02020603050405020304" pitchFamily="18" charset="0"/>
                      </a:endParaRP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100" kern="100" dirty="0">
                          <a:effectLst/>
                          <a:latin typeface="Times New Roman" panose="02020603050405020304" pitchFamily="18" charset="0"/>
                          <a:ea typeface="+mn-ea"/>
                          <a:cs typeface="Times New Roman" panose="02020603050405020304" pitchFamily="18" charset="0"/>
                        </a:rPr>
                        <a:t>パーキンエルマージャパン</a:t>
                      </a:r>
                    </a:p>
                  </a:txBody>
                  <a:tcPr marL="62983" marR="6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pSp>
        <p:nvGrpSpPr>
          <p:cNvPr id="4" name="グループ化 3">
            <a:extLst>
              <a:ext uri="{FF2B5EF4-FFF2-40B4-BE49-F238E27FC236}">
                <a16:creationId xmlns:a16="http://schemas.microsoft.com/office/drawing/2014/main" id="{DD858CA3-D483-453F-A85B-D805EC516E5D}"/>
              </a:ext>
            </a:extLst>
          </p:cNvPr>
          <p:cNvGrpSpPr/>
          <p:nvPr/>
        </p:nvGrpSpPr>
        <p:grpSpPr>
          <a:xfrm>
            <a:off x="4290219" y="5112202"/>
            <a:ext cx="2397774" cy="1746295"/>
            <a:chOff x="4185444" y="4498930"/>
            <a:chExt cx="2397774" cy="1746295"/>
          </a:xfrm>
        </p:grpSpPr>
        <p:sp>
          <p:nvSpPr>
            <p:cNvPr id="10" name="Text Box 8"/>
            <p:cNvSpPr txBox="1">
              <a:spLocks noChangeArrowheads="1"/>
            </p:cNvSpPr>
            <p:nvPr/>
          </p:nvSpPr>
          <p:spPr bwMode="auto">
            <a:xfrm>
              <a:off x="4286250" y="5991180"/>
              <a:ext cx="2019300" cy="254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rPr>
                <a:t>写真</a:t>
              </a:r>
              <a:r>
                <a:rPr kumimoji="0" lang="en-US" altLang="ja-JP" sz="10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rPr>
                <a:t>.ICP-AES</a:t>
              </a:r>
              <a:r>
                <a:rPr kumimoji="0" lang="ja-JP" altLang="en-US" sz="10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rPr>
                <a:t>実習の様子</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pic>
          <p:nvPicPr>
            <p:cNvPr id="3" name="図 2">
              <a:extLst>
                <a:ext uri="{FF2B5EF4-FFF2-40B4-BE49-F238E27FC236}">
                  <a16:creationId xmlns:a16="http://schemas.microsoft.com/office/drawing/2014/main" id="{A07D5835-8C04-43C6-8F5C-B4D57DD6CDA0}"/>
                </a:ext>
              </a:extLst>
            </p:cNvPr>
            <p:cNvPicPr>
              <a:picLocks noChangeAspect="1"/>
            </p:cNvPicPr>
            <p:nvPr/>
          </p:nvPicPr>
          <p:blipFill>
            <a:blip r:embed="rId3"/>
            <a:stretch>
              <a:fillRect/>
            </a:stretch>
          </p:blipFill>
          <p:spPr>
            <a:xfrm>
              <a:off x="4185444" y="4498930"/>
              <a:ext cx="2397774" cy="1492250"/>
            </a:xfrm>
            <a:prstGeom prst="rect">
              <a:avLst/>
            </a:prstGeom>
          </p:spPr>
        </p:pic>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支部ニュース本文">
      <a:majorFont>
        <a:latin typeface="Arial"/>
        <a:ea typeface="ＭＳ ゴシック"/>
        <a:cs typeface=""/>
      </a:majorFont>
      <a:minorFont>
        <a:latin typeface="Century"/>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ct val="130000"/>
          </a:lnSpc>
          <a:defRPr dirty="0"/>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12304</TotalTime>
  <Words>61</Words>
  <Application>Microsoft Office PowerPoint</Application>
  <PresentationFormat>ユーザー設定</PresentationFormat>
  <Paragraphs>47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HARADA Makoto</dc:creator>
  <cp:lastModifiedBy>Shikino, Osamu</cp:lastModifiedBy>
  <cp:revision>702</cp:revision>
  <cp:lastPrinted>2017-11-15T02:52:43Z</cp:lastPrinted>
  <dcterms:created xsi:type="dcterms:W3CDTF">2007-12-26T05:48:09Z</dcterms:created>
  <dcterms:modified xsi:type="dcterms:W3CDTF">2018-10-11T02:48:29Z</dcterms:modified>
</cp:coreProperties>
</file>