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28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1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86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05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91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6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32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27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6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7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53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02045-4301-4835-8B7E-BFD7760C229C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53F91-9971-45E4-94FC-BE5601E9F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35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014648"/>
              </p:ext>
            </p:extLst>
          </p:nvPr>
        </p:nvGraphicFramePr>
        <p:xfrm>
          <a:off x="121919" y="63611"/>
          <a:ext cx="11993216" cy="6471675"/>
        </p:xfrm>
        <a:graphic>
          <a:graphicData uri="http://schemas.openxmlformats.org/drawingml/2006/table">
            <a:tbl>
              <a:tblPr/>
              <a:tblGrid>
                <a:gridCol w="1229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6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73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No.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テーマ案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内容案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ノンターゲット分析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最近（？）よく聞くようになった「ノンターゲット分析」については、これまでテーマに上がっていないように見受けられましたので。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ただ、「入門講座に適切か？」という点で私自身ギモンに思うところでもあり、</a:t>
                      </a:r>
                      <a:r>
                        <a:rPr kumimoji="1" lang="en-US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MS</a:t>
                      </a:r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入門講座の内容の１つとして考えるくらいが良いのかな</a:t>
                      </a:r>
                      <a:r>
                        <a:rPr kumimoji="1" lang="en-US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…</a:t>
                      </a:r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という気もしています。</a:t>
                      </a:r>
                    </a:p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＊</a:t>
                      </a:r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電気分析化学</a:t>
                      </a:r>
                      <a:endParaRPr kumimoji="1" lang="en-US" altLang="ja-JP" sz="1400" b="1" kern="12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＊</a:t>
                      </a:r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法規制関連</a:t>
                      </a:r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×</a:t>
                      </a:r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２名）</a:t>
                      </a:r>
                      <a:endParaRPr kumimoji="1" lang="en-US" altLang="ja-JP" sz="1400" b="1" kern="12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＊</a:t>
                      </a:r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スマホやモバイル型装置を利用した分析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１２回もスマホ・モバイル分析のみでは持たないので、最新の簡易分析法と併せるといいのかと思いました。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「クロマトグラフィー」</a:t>
                      </a:r>
                    </a:p>
                    <a:p>
                      <a:endParaRPr kumimoji="1" lang="ja-JP" altLang="ja-JP" sz="1400" b="1" kern="12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・ガスクロマトグラフィー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・液体クロマトグラフィー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・超臨界クロマトグラフィー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・カラムクロマトグラフィー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＊逆相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＊順相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＊イオン交換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＊サイズ排除</a:t>
                      </a:r>
                    </a:p>
                    <a:p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　＊固相カラム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253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・様々な試料前処理法について</a:t>
                      </a:r>
                    </a:p>
                    <a:p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・分析機器のメンテナンス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4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分析化学における機械学習・</a:t>
                      </a:r>
                      <a:r>
                        <a:rPr kumimoji="1" lang="en-US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AI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X</a:t>
                      </a:r>
                      <a:r>
                        <a:rPr kumimoji="1" lang="ja-JP" altLang="ja-JP" sz="14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線分析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過去の入門講座を見てみると、</a:t>
                      </a:r>
                      <a:r>
                        <a:rPr kumimoji="1" lang="en-US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X</a:t>
                      </a:r>
                      <a:r>
                        <a:rPr kumimoji="1" lang="ja-JP" altLang="ja-JP" sz="1000" b="1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線分析がほとんど取り上げられていないようです。</a:t>
                      </a:r>
                    </a:p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2948" marR="2948" marT="29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997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208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lion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イチバ　ユウコ</dc:creator>
  <cp:lastModifiedBy>作成者</cp:lastModifiedBy>
  <cp:revision>16</cp:revision>
  <dcterms:created xsi:type="dcterms:W3CDTF">2023-11-19T09:02:54Z</dcterms:created>
  <dcterms:modified xsi:type="dcterms:W3CDTF">2024-10-25T04:13:01Z</dcterms:modified>
</cp:coreProperties>
</file>