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813B-1B20-4BAB-B0E1-3D5FB0EEBD84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863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813B-1B20-4BAB-B0E1-3D5FB0EEBD84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792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813B-1B20-4BAB-B0E1-3D5FB0EEBD84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608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813B-1B20-4BAB-B0E1-3D5FB0EEBD84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07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813B-1B20-4BAB-B0E1-3D5FB0EEBD84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323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813B-1B20-4BAB-B0E1-3D5FB0EEBD84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24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813B-1B20-4BAB-B0E1-3D5FB0EEBD84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71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813B-1B20-4BAB-B0E1-3D5FB0EEBD84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208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813B-1B20-4BAB-B0E1-3D5FB0EEBD84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987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813B-1B20-4BAB-B0E1-3D5FB0EEBD84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28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E813B-1B20-4BAB-B0E1-3D5FB0EEBD84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25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E813B-1B20-4BAB-B0E1-3D5FB0EEBD84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E6FD5-6FD3-4067-AAD1-5A14003E5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14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6877" y="89082"/>
            <a:ext cx="3569898" cy="523396"/>
          </a:xfrm>
        </p:spPr>
        <p:txBody>
          <a:bodyPr>
            <a:noAutofit/>
          </a:bodyPr>
          <a:lstStyle/>
          <a:p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 「特集」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6877" y="888522"/>
            <a:ext cx="11419938" cy="51186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1. </a:t>
            </a:r>
            <a:r>
              <a:rPr kumimoji="1"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テーマ案</a:t>
            </a:r>
            <a:endParaRPr kumimoji="1" lang="en-US" altLang="ja-JP" sz="2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各委員より提案の説明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en-US" altLang="ja-JP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2. </a:t>
            </a:r>
            <a:r>
              <a:rPr kumimoji="1"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テーマ案の決め方</a:t>
            </a:r>
            <a:endParaRPr kumimoji="1" lang="en-US" altLang="ja-JP" sz="2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年：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  　　・・・ 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意見多数につき編集委員会で大筋決定 ⇒ 小委員会編成，詳細策定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年：高エネルギー量子ビームを用いる分析化学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・・・ 提案を元にグループ化 ⇒ 各グループで具体化案提示 ⇒ 投票で決定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en-US" altLang="ja-JP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3. </a:t>
            </a:r>
            <a:r>
              <a:rPr kumimoji="1"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スケジュール</a:t>
            </a:r>
            <a:endParaRPr kumimoji="1" lang="en-US" altLang="ja-JP" sz="2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・テーマ策定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・執筆者候補選定　 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・執筆依頼　　　　　　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・脱稿目安　　　　　　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・掲載　　　　　　　　　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9254704" y="89082"/>
            <a:ext cx="2937296" cy="7994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b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小委員長：村居</a:t>
            </a:r>
          </a:p>
        </p:txBody>
      </p:sp>
    </p:spTree>
    <p:extLst>
      <p:ext uri="{BB962C8B-B14F-4D97-AF65-F5344CB8AC3E}">
        <p14:creationId xmlns:p14="http://schemas.microsoft.com/office/powerpoint/2010/main" val="13866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874242"/>
              </p:ext>
            </p:extLst>
          </p:nvPr>
        </p:nvGraphicFramePr>
        <p:xfrm>
          <a:off x="289464" y="340102"/>
          <a:ext cx="11554605" cy="63108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5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5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46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9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11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カテゴリー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提案委員（敬称略）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評価軸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809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分析化学教育</a:t>
                      </a:r>
                      <a:b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分析化学の役割</a:t>
                      </a:r>
                      <a:endParaRPr kumimoji="1" lang="en-US" altLang="ja-JP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分析化学温故知新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福島，岩井，菅，</a:t>
                      </a:r>
                      <a:br>
                        <a:rPr kumimoji="1" lang="en-US" altLang="ja-JP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岡村，東海林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話題性</a:t>
                      </a:r>
                      <a:endParaRPr kumimoji="1"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時流</a:t>
                      </a:r>
                      <a:endParaRPr kumimoji="1"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新規性？</a:t>
                      </a:r>
                      <a:endParaRPr kumimoji="1"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目新しさ</a:t>
                      </a:r>
                      <a:endParaRPr kumimoji="1"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有用性</a:t>
                      </a:r>
                      <a:endParaRPr kumimoji="1"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読者視点</a:t>
                      </a:r>
                      <a:endParaRPr kumimoji="1"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67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安全・安心・健康・食品</a:t>
                      </a:r>
                      <a:endParaRPr kumimoji="1" lang="en-US" altLang="ja-JP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宮下，田中，坂牧，</a:t>
                      </a:r>
                      <a:br>
                        <a:rPr kumimoji="1" lang="en-US" altLang="ja-JP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市場，野間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809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材料・産業基盤・ものづくり</a:t>
                      </a:r>
                      <a:endParaRPr kumimoji="1" lang="en-US" altLang="ja-JP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簡易分析</a:t>
                      </a:r>
                      <a:b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（考古学，抽出分離</a:t>
                      </a:r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森，菅沼，勝田</a:t>
                      </a:r>
                      <a:endParaRPr kumimoji="1" lang="en-US" altLang="ja-JP" sz="2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永谷，村居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67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センシング</a:t>
                      </a:r>
                      <a:endParaRPr kumimoji="1" lang="en-US" altLang="ja-JP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AI</a:t>
                      </a:r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化・</a:t>
                      </a:r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・自動化分析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中原，富岡，山崎，</a:t>
                      </a:r>
                      <a:br>
                        <a:rPr kumimoji="1" lang="en-US" altLang="ja-JP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2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稲川，高橋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516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219</Words>
  <Application>Microsoft Office PowerPoint</Application>
  <PresentationFormat>ワイド画面</PresentationFormat>
  <Paragraphs>45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Office テーマ</vt:lpstr>
      <vt:lpstr>2023年 「特集」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2023年「特集」</dc:title>
  <dc:creator>村居 景太</dc:creator>
  <cp:lastModifiedBy>村居景太</cp:lastModifiedBy>
  <cp:revision>13</cp:revision>
  <dcterms:created xsi:type="dcterms:W3CDTF">2022-07-19T17:40:52Z</dcterms:created>
  <dcterms:modified xsi:type="dcterms:W3CDTF">2022-07-20T00:09:09Z</dcterms:modified>
</cp:coreProperties>
</file>