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71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13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81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77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51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111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958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4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111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89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591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B0D34-658C-435B-8A12-A3AF7A4483C9}" type="datetimeFigureOut">
              <a:rPr kumimoji="1" lang="ja-JP" altLang="en-US" smtClean="0"/>
              <a:t>2023/8/2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176F-49EF-447E-98C8-D680EFD2DF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79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67424" y="1"/>
            <a:ext cx="2547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日本分析化学会第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年会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563893" y="338555"/>
            <a:ext cx="3754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回女性研究者ネットワークセミナー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6468" y="692215"/>
            <a:ext cx="4849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女性研究者ネットワークカフェ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76290" y="1337114"/>
            <a:ext cx="4423006" cy="768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日時：　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13:00</a:t>
            </a:r>
          </a:p>
          <a:p>
            <a:pPr algn="just">
              <a:lnSpc>
                <a:spcPct val="1500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場所：　熊本城ホール内　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B3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会場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59712" y="6691901"/>
            <a:ext cx="59563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世話人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高橋幸奈（九州大学）</a:t>
            </a: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問い合わせ先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female-nw-d-ml@jsac.jp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（女性研究者ネットワーク代表幹事）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63292" y="7307304"/>
            <a:ext cx="654919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&lt;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理事</a:t>
            </a:r>
            <a:r>
              <a:rPr lang="en-US" altLang="zh-TW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&gt;</a:t>
            </a:r>
            <a:r>
              <a:rPr lang="zh-TW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上野祐子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zh-TW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中央大学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）、</a:t>
            </a:r>
            <a:r>
              <a:rPr lang="zh-TW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保倉明子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zh-TW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東京電機大学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）、</a:t>
            </a:r>
            <a:r>
              <a:rPr lang="zh-TW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吉田裕美*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zh-TW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京都工芸繊維大学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）、＜幹事＞井上久美（山梨大学）、石垣美歌（島根大学）、宇田亮子（奈良工業高等専門学校）、糟野　潤（龍谷大学先端理工学部）、桑田啓子（株式会社カノマックスコーポレーション）、小島順子（シスメックス株式会社）、佐藤香枝（日本女子大学）、佐藤しのぶ（九州工業大学）、高橋あかね（オルガノ株式会社）、高橋幸奈（九州大学）、西垣敦子（東邦大学）、西本右子（神奈川大学）、沼子千弥（千葉大学）、福山真央（東北大学）、水谷晶代（東芝デバイス＆ストレージ株式会社）、守岩友紀子（東京薬科大学）、森内隆代（大阪工業大学）、矢嶋摂子（和歌山大学システム工学部）、リムリーワ（岐阜大学工学部）　＜顧問＞金澤秀子（慶応義塾大学名誉教授）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2692" y="4748843"/>
            <a:ext cx="4750018" cy="1737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12:15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12:20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はじめに（高橋）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12:20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12:30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大塚製薬（株）社様プレゼンテーション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12:30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12:45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稲田　幹　先生　（九州大学）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i="0" dirty="0">
                <a:solidFill>
                  <a:srgbClr val="333333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「私と家庭と仕事：人それぞれのライフワークバランス」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12:45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13:00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小グループに分かれて自己紹介・歓談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39029" y="3212480"/>
            <a:ext cx="3239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コードからお申し込みください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/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定員　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0349" y="4026902"/>
            <a:ext cx="5214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お弁当とお茶をご用意します。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定員を超えた場合も、お弁当とお茶はありませんが、ご参加いただけます。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777113" y="3184773"/>
            <a:ext cx="683378" cy="667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1321" y="2391730"/>
            <a:ext cx="53976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女性に限らずどなたでもご参加いただけます。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研究とライフの両立やキャリアなどについて、ランチタイムに交流しましょう。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お気軽にお越しください。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337538" y="8752355"/>
            <a:ext cx="2514312" cy="391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スポンサーロゴ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-6150" y="8752355"/>
            <a:ext cx="4249904" cy="391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女性研究者ネットワークロゴ</a:t>
            </a:r>
          </a:p>
        </p:txBody>
      </p:sp>
    </p:spTree>
    <p:extLst>
      <p:ext uri="{BB962C8B-B14F-4D97-AF65-F5344CB8AC3E}">
        <p14:creationId xmlns:p14="http://schemas.microsoft.com/office/powerpoint/2010/main" val="3986094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372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BIZ UDPゴシック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Yumi Yoshida</cp:lastModifiedBy>
  <cp:revision>12</cp:revision>
  <dcterms:created xsi:type="dcterms:W3CDTF">2023-07-07T16:29:02Z</dcterms:created>
  <dcterms:modified xsi:type="dcterms:W3CDTF">2023-08-02T02:22:14Z</dcterms:modified>
</cp:coreProperties>
</file>