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C55FDE-27C1-436C-A45B-51E001A6EC25}" v="5" dt="2023-08-21T06:01:57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7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133"/>
    </p:cViewPr>
  </p:sorterViewPr>
  <p:notesViewPr>
    <p:cSldViewPr snapToGrid="0">
      <p:cViewPr varScale="1">
        <p:scale>
          <a:sx n="53" d="100"/>
          <a:sy n="53" d="100"/>
        </p:scale>
        <p:origin x="265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あかね Akane Takahashi" userId="dc78ae94-8a97-454a-a129-ce89ffb53e6a" providerId="ADAL" clId="{AFC55FDE-27C1-436C-A45B-51E001A6EC25}"/>
    <pc:docChg chg="custSel addSld delSld modSld delMainMaster">
      <pc:chgData name="高橋 あかね Akane Takahashi" userId="dc78ae94-8a97-454a-a129-ce89ffb53e6a" providerId="ADAL" clId="{AFC55FDE-27C1-436C-A45B-51E001A6EC25}" dt="2023-08-21T06:02:00.749" v="5" actId="47"/>
      <pc:docMkLst>
        <pc:docMk/>
      </pc:docMkLst>
      <pc:sldChg chg="addSp delSp modSp add del mod">
        <pc:chgData name="高橋 あかね Akane Takahashi" userId="dc78ae94-8a97-454a-a129-ce89ffb53e6a" providerId="ADAL" clId="{AFC55FDE-27C1-436C-A45B-51E001A6EC25}" dt="2023-08-21T06:02:00.749" v="5" actId="47"/>
        <pc:sldMkLst>
          <pc:docMk/>
          <pc:sldMk cId="3986094557" sldId="256"/>
        </pc:sldMkLst>
        <pc:spChg chg="add mod">
          <ac:chgData name="高橋 あかね Akane Takahashi" userId="dc78ae94-8a97-454a-a129-ce89ffb53e6a" providerId="ADAL" clId="{AFC55FDE-27C1-436C-A45B-51E001A6EC25}" dt="2023-08-21T06:01:44.447" v="4"/>
          <ac:spMkLst>
            <pc:docMk/>
            <pc:sldMk cId="3986094557" sldId="256"/>
            <ac:spMk id="2" creationId="{9026C7FE-68FE-FDDE-C0A7-24447DD45A99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4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5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6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7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8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9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0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1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2" creationId="{00000000-0000-0000-0000-000000000000}"/>
          </ac:spMkLst>
        </pc:spChg>
        <pc:spChg chg="add mod">
          <ac:chgData name="高橋 あかね Akane Takahashi" userId="dc78ae94-8a97-454a-a129-ce89ffb53e6a" providerId="ADAL" clId="{AFC55FDE-27C1-436C-A45B-51E001A6EC25}" dt="2023-08-21T06:01:44.447" v="4"/>
          <ac:spMkLst>
            <pc:docMk/>
            <pc:sldMk cId="3986094557" sldId="256"/>
            <ac:spMk id="13" creationId="{BAA2A641-7883-5FDE-839A-574C8711A2D6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4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27" creationId="{9A65F297-EEED-7B10-C43B-D75131FA8902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28" creationId="{A086C36D-F463-39E7-4FF4-54D3DE92D9E6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30" creationId="{4E7D758C-AE08-A96D-784D-6F8BB6055A04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31" creationId="{5B99062E-F19E-820E-B433-074F533C8DD2}"/>
          </ac:spMkLst>
        </pc:spChg>
        <pc:grpChg chg="del">
          <ac:chgData name="高橋 あかね Akane Takahashi" userId="dc78ae94-8a97-454a-a129-ce89ffb53e6a" providerId="ADAL" clId="{AFC55FDE-27C1-436C-A45B-51E001A6EC25}" dt="2023-08-21T05:59:58.784" v="2" actId="478"/>
          <ac:grpSpMkLst>
            <pc:docMk/>
            <pc:sldMk cId="3986094557" sldId="256"/>
            <ac:grpSpMk id="26" creationId="{E9FCC441-17D7-A681-6D59-5137D3BCD252}"/>
          </ac:grpSpMkLst>
        </pc:grp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3" creationId="{3A13A6DE-DF30-D816-6BAE-36967A08F5CA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18" creationId="{948A117B-EE37-A8FE-BD8C-4637B2E9A0A9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20" creationId="{C0A4FBB7-21AB-FDAB-26EC-64CE03F7FB0A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22" creationId="{901D9E45-9CB4-C31F-9AD1-D517BAFC7525}"/>
          </ac:picMkLst>
        </pc:picChg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3825783659" sldId="289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1095492861" sldId="356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415550680" sldId="357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1647724165" sldId="358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686179569" sldId="359"/>
        </pc:sldMkLst>
      </pc:sldChg>
      <pc:sldMasterChg chg="del delSldLayout">
        <pc:chgData name="高橋 あかね Akane Takahashi" userId="dc78ae94-8a97-454a-a129-ce89ffb53e6a" providerId="ADAL" clId="{AFC55FDE-27C1-436C-A45B-51E001A6EC25}" dt="2023-08-21T06:02:00.749" v="5" actId="47"/>
        <pc:sldMasterMkLst>
          <pc:docMk/>
          <pc:sldMasterMk cId="3295254241" sldId="2147483686"/>
        </pc:sldMasterMkLst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1173146058" sldId="2147483687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4086930753" sldId="2147483688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923016817" sldId="2147483689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3918809460" sldId="2147483690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497467110" sldId="2147483691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991706641" sldId="2147483692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128036455" sldId="2147483693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205386957" sldId="2147483694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301445219" sldId="2147483695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3710873773" sldId="2147483696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730270320" sldId="2147483697"/>
          </pc:sldLayoutMkLst>
        </pc:sldLayoutChg>
      </pc:sldMasterChg>
    </pc:docChg>
  </pc:docChgLst>
  <pc:docChgLst>
    <pc:chgData name="高橋 あかね Akane Takahashi" userId="dc78ae94-8a97-454a-a129-ce89ffb53e6a" providerId="ADAL" clId="{A5BFB9D3-C117-4C75-A36F-2AECF2ECACBE}"/>
    <pc:docChg chg="custSel addSld modSld">
      <pc:chgData name="高橋 あかね Akane Takahashi" userId="dc78ae94-8a97-454a-a129-ce89ffb53e6a" providerId="ADAL" clId="{A5BFB9D3-C117-4C75-A36F-2AECF2ECACBE}" dt="2023-08-18T01:57:57.871" v="68" actId="14100"/>
      <pc:docMkLst>
        <pc:docMk/>
      </pc:docMkLst>
      <pc:sldChg chg="addSp delSp modSp mod">
        <pc:chgData name="高橋 あかね Akane Takahashi" userId="dc78ae94-8a97-454a-a129-ce89ffb53e6a" providerId="ADAL" clId="{A5BFB9D3-C117-4C75-A36F-2AECF2ECACBE}" dt="2023-08-18T01:54:55.850" v="55" actId="1076"/>
        <pc:sldMkLst>
          <pc:docMk/>
          <pc:sldMk cId="1095492861" sldId="356"/>
        </pc:sldMkLst>
        <pc:spChg chg="mod">
          <ac:chgData name="高橋 あかね Akane Takahashi" userId="dc78ae94-8a97-454a-a129-ce89ffb53e6a" providerId="ADAL" clId="{A5BFB9D3-C117-4C75-A36F-2AECF2ECACBE}" dt="2023-08-18T01:54:55.850" v="55" actId="1076"/>
          <ac:spMkLst>
            <pc:docMk/>
            <pc:sldMk cId="1095492861" sldId="356"/>
            <ac:spMk id="12" creationId="{00000000-0000-0000-0000-000000000000}"/>
          </ac:spMkLst>
        </pc:spChg>
        <pc:spChg chg="del mod">
          <ac:chgData name="高橋 あかね Akane Takahashi" userId="dc78ae94-8a97-454a-a129-ce89ffb53e6a" providerId="ADAL" clId="{A5BFB9D3-C117-4C75-A36F-2AECF2ECACBE}" dt="2023-08-18T01:54:28.041" v="52" actId="478"/>
          <ac:spMkLst>
            <pc:docMk/>
            <pc:sldMk cId="1095492861" sldId="356"/>
            <ac:spMk id="132100" creationId="{00000000-0000-0000-0000-000000000000}"/>
          </ac:spMkLst>
        </pc:spChg>
        <pc:spChg chg="del">
          <ac:chgData name="高橋 あかね Akane Takahashi" userId="dc78ae94-8a97-454a-a129-ce89ffb53e6a" providerId="ADAL" clId="{A5BFB9D3-C117-4C75-A36F-2AECF2ECACBE}" dt="2023-08-18T01:54:18.936" v="50" actId="478"/>
          <ac:spMkLst>
            <pc:docMk/>
            <pc:sldMk cId="1095492861" sldId="356"/>
            <ac:spMk id="132101" creationId="{00000000-0000-0000-0000-000000000000}"/>
          </ac:spMkLst>
        </pc:sp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5" creationId="{3F9310C3-69FD-ABDC-B9B6-49D4880AB726}"/>
          </ac:picMkLst>
        </pc:pic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7" creationId="{19084367-E4CE-F36D-9A76-C772C7EC62B4}"/>
          </ac:picMkLst>
        </pc:pic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9" creationId="{D168E9D5-1579-5B1A-9B31-91251E1AB906}"/>
          </ac:picMkLst>
        </pc:picChg>
        <pc:picChg chg="add mod">
          <ac:chgData name="高橋 あかね Akane Takahashi" userId="dc78ae94-8a97-454a-a129-ce89ffb53e6a" providerId="ADAL" clId="{A5BFB9D3-C117-4C75-A36F-2AECF2ECACBE}" dt="2023-08-18T01:51:34.949" v="43" actId="14100"/>
          <ac:picMkLst>
            <pc:docMk/>
            <pc:sldMk cId="1095492861" sldId="356"/>
            <ac:picMk id="11" creationId="{913A032E-8C31-189F-6D17-C2AD0E7AAC0D}"/>
          </ac:picMkLst>
        </pc:picChg>
        <pc:picChg chg="add mod">
          <ac:chgData name="高橋 あかね Akane Takahashi" userId="dc78ae94-8a97-454a-a129-ce89ffb53e6a" providerId="ADAL" clId="{A5BFB9D3-C117-4C75-A36F-2AECF2ECACBE}" dt="2023-08-18T01:52:52.308" v="46" actId="1076"/>
          <ac:picMkLst>
            <pc:docMk/>
            <pc:sldMk cId="1095492861" sldId="356"/>
            <ac:picMk id="14" creationId="{04581A5A-E9B3-9C0A-5D02-A73175030B3B}"/>
          </ac:picMkLst>
        </pc:picChg>
        <pc:picChg chg="add mod">
          <ac:chgData name="高橋 あかね Akane Takahashi" userId="dc78ae94-8a97-454a-a129-ce89ffb53e6a" providerId="ADAL" clId="{A5BFB9D3-C117-4C75-A36F-2AECF2ECACBE}" dt="2023-08-18T01:54:11.996" v="49" actId="1076"/>
          <ac:picMkLst>
            <pc:docMk/>
            <pc:sldMk cId="1095492861" sldId="356"/>
            <ac:picMk id="16" creationId="{4BF3903B-01AA-F217-3C2C-5628821173E1}"/>
          </ac:picMkLst>
        </pc:picChg>
      </pc:sldChg>
      <pc:sldChg chg="addSp delSp modSp add mod">
        <pc:chgData name="高橋 あかね Akane Takahashi" userId="dc78ae94-8a97-454a-a129-ce89ffb53e6a" providerId="ADAL" clId="{A5BFB9D3-C117-4C75-A36F-2AECF2ECACBE}" dt="2023-08-18T01:57:57.871" v="68" actId="14100"/>
        <pc:sldMkLst>
          <pc:docMk/>
          <pc:sldMk cId="686179569" sldId="359"/>
        </pc:sldMkLst>
        <pc:picChg chg="del">
          <ac:chgData name="高橋 あかね Akane Takahashi" userId="dc78ae94-8a97-454a-a129-ce89ffb53e6a" providerId="ADAL" clId="{A5BFB9D3-C117-4C75-A36F-2AECF2ECACBE}" dt="2023-08-18T01:55:12.225" v="57" actId="478"/>
          <ac:picMkLst>
            <pc:docMk/>
            <pc:sldMk cId="686179569" sldId="359"/>
            <ac:picMk id="5" creationId="{3F9310C3-69FD-ABDC-B9B6-49D4880AB726}"/>
          </ac:picMkLst>
        </pc:picChg>
        <pc:picChg chg="add mod">
          <ac:chgData name="高橋 あかね Akane Takahashi" userId="dc78ae94-8a97-454a-a129-ce89ffb53e6a" providerId="ADAL" clId="{A5BFB9D3-C117-4C75-A36F-2AECF2ECACBE}" dt="2023-08-18T01:57:25.089" v="63" actId="1076"/>
          <ac:picMkLst>
            <pc:docMk/>
            <pc:sldMk cId="686179569" sldId="359"/>
            <ac:picMk id="6" creationId="{D056B025-A64C-91C7-3F3E-2E794FB0D586}"/>
          </ac:picMkLst>
        </pc:picChg>
        <pc:picChg chg="del">
          <ac:chgData name="高橋 あかね Akane Takahashi" userId="dc78ae94-8a97-454a-a129-ce89ffb53e6a" providerId="ADAL" clId="{A5BFB9D3-C117-4C75-A36F-2AECF2ECACBE}" dt="2023-08-18T01:57:30.499" v="64" actId="478"/>
          <ac:picMkLst>
            <pc:docMk/>
            <pc:sldMk cId="686179569" sldId="359"/>
            <ac:picMk id="7" creationId="{19084367-E4CE-F36D-9A76-C772C7EC62B4}"/>
          </ac:picMkLst>
        </pc:picChg>
        <pc:picChg chg="del">
          <ac:chgData name="高橋 あかね Akane Takahashi" userId="dc78ae94-8a97-454a-a129-ce89ffb53e6a" providerId="ADAL" clId="{A5BFB9D3-C117-4C75-A36F-2AECF2ECACBE}" dt="2023-08-18T01:55:16.449" v="59" actId="478"/>
          <ac:picMkLst>
            <pc:docMk/>
            <pc:sldMk cId="686179569" sldId="359"/>
            <ac:picMk id="9" creationId="{D168E9D5-1579-5B1A-9B31-91251E1AB906}"/>
          </ac:picMkLst>
        </pc:picChg>
        <pc:picChg chg="add mod">
          <ac:chgData name="高橋 あかね Akane Takahashi" userId="dc78ae94-8a97-454a-a129-ce89ffb53e6a" providerId="ADAL" clId="{A5BFB9D3-C117-4C75-A36F-2AECF2ECACBE}" dt="2023-08-18T01:57:57.871" v="68" actId="14100"/>
          <ac:picMkLst>
            <pc:docMk/>
            <pc:sldMk cId="686179569" sldId="359"/>
            <ac:picMk id="10" creationId="{CA7744E4-ACD8-446D-2B5B-F8B7DEE63341}"/>
          </ac:picMkLst>
        </pc:picChg>
        <pc:picChg chg="del">
          <ac:chgData name="高橋 あかね Akane Takahashi" userId="dc78ae94-8a97-454a-a129-ce89ffb53e6a" providerId="ADAL" clId="{A5BFB9D3-C117-4C75-A36F-2AECF2ECACBE}" dt="2023-08-18T01:55:14.038" v="58" actId="478"/>
          <ac:picMkLst>
            <pc:docMk/>
            <pc:sldMk cId="686179569" sldId="359"/>
            <ac:picMk id="11" creationId="{913A032E-8C31-189F-6D17-C2AD0E7AAC0D}"/>
          </ac:picMkLst>
        </pc:picChg>
        <pc:picChg chg="del">
          <ac:chgData name="高橋 あかね Akane Takahashi" userId="dc78ae94-8a97-454a-a129-ce89ffb53e6a" providerId="ADAL" clId="{A5BFB9D3-C117-4C75-A36F-2AECF2ECACBE}" dt="2023-08-18T01:55:18.132" v="60" actId="478"/>
          <ac:picMkLst>
            <pc:docMk/>
            <pc:sldMk cId="686179569" sldId="359"/>
            <ac:picMk id="14" creationId="{04581A5A-E9B3-9C0A-5D02-A73175030B3B}"/>
          </ac:picMkLst>
        </pc:picChg>
      </pc:sldChg>
    </pc:docChg>
  </pc:docChgLst>
  <pc:docChgLst>
    <pc:chgData name="高橋 あかね Akane Takahashi" userId="dc78ae94-8a97-454a-a129-ce89ffb53e6a" providerId="ADAL" clId="{CE99CCCB-3FC0-4733-8D68-4928201C535C}"/>
    <pc:docChg chg="undo custSel addSld delSld modSld sldOrd modNotesMaster modHandout">
      <pc:chgData name="高橋 あかね Akane Takahashi" userId="dc78ae94-8a97-454a-a129-ce89ffb53e6a" providerId="ADAL" clId="{CE99CCCB-3FC0-4733-8D68-4928201C535C}" dt="2023-08-18T01:41:12.137" v="1174" actId="478"/>
      <pc:docMkLst>
        <pc:docMk/>
      </pc:docMkLst>
      <pc:sldChg chg="addSp delSp modSp mod">
        <pc:chgData name="高橋 あかね Akane Takahashi" userId="dc78ae94-8a97-454a-a129-ce89ffb53e6a" providerId="ADAL" clId="{CE99CCCB-3FC0-4733-8D68-4928201C535C}" dt="2023-07-26T04:30:50.106" v="907" actId="20577"/>
        <pc:sldMkLst>
          <pc:docMk/>
          <pc:sldMk cId="3825783659" sldId="289"/>
        </pc:sldMkLst>
        <pc:spChg chg="add del mod">
          <ac:chgData name="高橋 あかね Akane Takahashi" userId="dc78ae94-8a97-454a-a129-ce89ffb53e6a" providerId="ADAL" clId="{CE99CCCB-3FC0-4733-8D68-4928201C535C}" dt="2023-07-25T23:33:49.530" v="13"/>
          <ac:spMkLst>
            <pc:docMk/>
            <pc:sldMk cId="3825783659" sldId="289"/>
            <ac:spMk id="2" creationId="{0B70B68F-5A25-3402-D3B6-D571F3901895}"/>
          </ac:spMkLst>
        </pc:spChg>
        <pc:spChg chg="add mod">
          <ac:chgData name="高橋 あかね Akane Takahashi" userId="dc78ae94-8a97-454a-a129-ce89ffb53e6a" providerId="ADAL" clId="{CE99CCCB-3FC0-4733-8D68-4928201C535C}" dt="2023-07-25T23:37:58.476" v="38" actId="1076"/>
          <ac:spMkLst>
            <pc:docMk/>
            <pc:sldMk cId="3825783659" sldId="289"/>
            <ac:spMk id="3" creationId="{D006D839-AA34-1E81-BB88-756D0A10025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17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18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37:47.086" v="37" actId="1076"/>
          <ac:spMkLst>
            <pc:docMk/>
            <pc:sldMk cId="3825783659" sldId="289"/>
            <ac:spMk id="6147" creationId="{00000000-0000-0000-0000-000000000000}"/>
          </ac:spMkLst>
        </pc:spChg>
        <pc:spChg chg="del mod">
          <ac:chgData name="高橋 あかね Akane Takahashi" userId="dc78ae94-8a97-454a-a129-ce89ffb53e6a" providerId="ADAL" clId="{CE99CCCB-3FC0-4733-8D68-4928201C535C}" dt="2023-07-25T23:34:35.023" v="17" actId="478"/>
          <ac:spMkLst>
            <pc:docMk/>
            <pc:sldMk cId="3825783659" sldId="289"/>
            <ac:spMk id="6148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6151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36:20.124" v="26" actId="1076"/>
          <ac:spMkLst>
            <pc:docMk/>
            <pc:sldMk cId="3825783659" sldId="289"/>
            <ac:spMk id="6153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4:30:50.106" v="907" actId="20577"/>
          <ac:spMkLst>
            <pc:docMk/>
            <pc:sldMk cId="3825783659" sldId="289"/>
            <ac:spMk id="6154" creationId="{00000000-0000-0000-0000-000000000000}"/>
          </ac:spMkLst>
        </pc:spChg>
        <pc:picChg chg="mod">
          <ac:chgData name="高橋 あかね Akane Takahashi" userId="dc78ae94-8a97-454a-a129-ce89ffb53e6a" providerId="ADAL" clId="{CE99CCCB-3FC0-4733-8D68-4928201C535C}" dt="2023-07-25T23:36:28.199" v="27" actId="1076"/>
          <ac:picMkLst>
            <pc:docMk/>
            <pc:sldMk cId="3825783659" sldId="289"/>
            <ac:picMk id="6152" creationId="{00000000-0000-0000-0000-000000000000}"/>
          </ac:picMkLst>
        </pc:picChg>
      </pc:sldChg>
      <pc:sldChg chg="addSp delSp modSp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81325245" sldId="290"/>
        </pc:sldMkLst>
        <pc:spChg chg="add del mod">
          <ac:chgData name="高橋 あかね Akane Takahashi" userId="dc78ae94-8a97-454a-a129-ce89ffb53e6a" providerId="ADAL" clId="{CE99CCCB-3FC0-4733-8D68-4928201C535C}" dt="2023-07-26T02:19:57.416" v="614"/>
          <ac:spMkLst>
            <pc:docMk/>
            <pc:sldMk cId="781325245" sldId="290"/>
            <ac:spMk id="2" creationId="{6F23C483-832F-D585-3D11-9949746329B8}"/>
          </ac:spMkLst>
        </pc:spChg>
        <pc:spChg chg="add mod">
          <ac:chgData name="高橋 あかね Akane Takahashi" userId="dc78ae94-8a97-454a-a129-ce89ffb53e6a" providerId="ADAL" clId="{CE99CCCB-3FC0-4733-8D68-4928201C535C}" dt="2023-07-26T02:20:59.309" v="619" actId="255"/>
          <ac:spMkLst>
            <pc:docMk/>
            <pc:sldMk cId="781325245" sldId="290"/>
            <ac:spMk id="3" creationId="{3FADC9C5-3199-BAE5-5922-5E9F93F4EC62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650815511" sldId="291"/>
        </pc:sldMkLst>
      </pc:sldChg>
      <pc:sldChg chg="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861263351" sldId="292"/>
        </pc:sldMkLst>
      </pc:sldChg>
      <pc:sldChg chg="del">
        <pc:chgData name="高橋 あかね Akane Takahashi" userId="dc78ae94-8a97-454a-a129-ce89ffb53e6a" providerId="ADAL" clId="{CE99CCCB-3FC0-4733-8D68-4928201C535C}" dt="2023-07-31T04:56:48.142" v="1149" actId="47"/>
        <pc:sldMkLst>
          <pc:docMk/>
          <pc:sldMk cId="3113507466" sldId="293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4939601" sldId="294"/>
        </pc:sldMkLst>
        <pc:spChg chg="add mod">
          <ac:chgData name="高橋 あかね Akane Takahashi" userId="dc78ae94-8a97-454a-a129-ce89ffb53e6a" providerId="ADAL" clId="{CE99CCCB-3FC0-4733-8D68-4928201C535C}" dt="2023-07-26T02:21:24.063" v="622"/>
          <ac:spMkLst>
            <pc:docMk/>
            <pc:sldMk cId="334939601" sldId="294"/>
            <ac:spMk id="2" creationId="{5F11F4E7-EC2E-6273-318E-E75CEAB3DE46}"/>
          </ac:spMkLst>
        </pc:spChg>
        <pc:spChg chg="del">
          <ac:chgData name="高橋 あかね Akane Takahashi" userId="dc78ae94-8a97-454a-a129-ce89ffb53e6a" providerId="ADAL" clId="{CE99CCCB-3FC0-4733-8D68-4928201C535C}" dt="2023-07-26T02:21:22.007" v="621" actId="478"/>
          <ac:spMkLst>
            <pc:docMk/>
            <pc:sldMk cId="334939601" sldId="294"/>
            <ac:spMk id="6" creationId="{00000000-0000-0000-0000-000000000000}"/>
          </ac:spMkLst>
        </pc:spChg>
      </pc:sldChg>
      <pc:sldChg chg="addSp delSp modSp add del mod modAnim modNotes">
        <pc:chgData name="高橋 あかね Akane Takahashi" userId="dc78ae94-8a97-454a-a129-ce89ffb53e6a" providerId="ADAL" clId="{CE99CCCB-3FC0-4733-8D68-4928201C535C}" dt="2023-07-31T08:31:55.662" v="1154" actId="47"/>
        <pc:sldMkLst>
          <pc:docMk/>
          <pc:sldMk cId="3349219564" sldId="295"/>
        </pc:sldMkLst>
        <pc:spChg chg="add mod">
          <ac:chgData name="高橋 あかね Akane Takahashi" userId="dc78ae94-8a97-454a-a129-ce89ffb53e6a" providerId="ADAL" clId="{CE99CCCB-3FC0-4733-8D68-4928201C535C}" dt="2023-07-26T01:57:37.379" v="227" actId="1076"/>
          <ac:spMkLst>
            <pc:docMk/>
            <pc:sldMk cId="3349219564" sldId="295"/>
            <ac:spMk id="2" creationId="{BA21E696-E2C6-7D60-A2C4-465EFC480B57}"/>
          </ac:spMkLst>
        </pc:spChg>
        <pc:spChg chg="add mod">
          <ac:chgData name="高橋 あかね Akane Takahashi" userId="dc78ae94-8a97-454a-a129-ce89ffb53e6a" providerId="ADAL" clId="{CE99CCCB-3FC0-4733-8D68-4928201C535C}" dt="2023-07-26T02:07:10.280" v="592" actId="113"/>
          <ac:spMkLst>
            <pc:docMk/>
            <pc:sldMk cId="3349219564" sldId="295"/>
            <ac:spMk id="3" creationId="{B57D8A10-CEB4-C90B-61DC-EA4B18AE467F}"/>
          </ac:spMkLst>
        </pc:spChg>
        <pc:spChg chg="add mod">
          <ac:chgData name="高橋 あかね Akane Takahashi" userId="dc78ae94-8a97-454a-a129-ce89ffb53e6a" providerId="ADAL" clId="{CE99CCCB-3FC0-4733-8D68-4928201C535C}" dt="2023-07-26T02:08:46.123" v="612" actId="20577"/>
          <ac:spMkLst>
            <pc:docMk/>
            <pc:sldMk cId="3349219564" sldId="295"/>
            <ac:spMk id="4" creationId="{83D7C434-1C03-FB9A-DC18-7D3F65F6F21D}"/>
          </ac:spMkLst>
        </pc:spChg>
        <pc:spChg chg="del">
          <ac:chgData name="高橋 あかね Akane Takahashi" userId="dc78ae94-8a97-454a-a129-ce89ffb53e6a" providerId="ADAL" clId="{CE99CCCB-3FC0-4733-8D68-4928201C535C}" dt="2023-07-26T02:21:29.413" v="623" actId="478"/>
          <ac:spMkLst>
            <pc:docMk/>
            <pc:sldMk cId="3349219564" sldId="295"/>
            <ac:spMk id="6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08:30.932" v="607" actId="1076"/>
          <ac:spMkLst>
            <pc:docMk/>
            <pc:sldMk cId="3349219564" sldId="295"/>
            <ac:spMk id="7" creationId="{DE2DDED5-655D-936B-6247-D4CBFDAFF45C}"/>
          </ac:spMkLst>
        </pc:spChg>
        <pc:spChg chg="add mod">
          <ac:chgData name="高橋 あかね Akane Takahashi" userId="dc78ae94-8a97-454a-a129-ce89ffb53e6a" providerId="ADAL" clId="{CE99CCCB-3FC0-4733-8D68-4928201C535C}" dt="2023-07-26T02:21:31.404" v="624"/>
          <ac:spMkLst>
            <pc:docMk/>
            <pc:sldMk cId="3349219564" sldId="295"/>
            <ac:spMk id="8" creationId="{38FE0774-3CE3-FF0B-06C4-941C659BF9EA}"/>
          </ac:spMkLst>
        </pc:spChg>
      </pc:sldChg>
      <pc:sldChg chg="addSp delSp modSp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822689792" sldId="296"/>
        </pc:sldMkLst>
        <pc:spChg chg="add mod">
          <ac:chgData name="高橋 あかね Akane Takahashi" userId="dc78ae94-8a97-454a-a129-ce89ffb53e6a" providerId="ADAL" clId="{CE99CCCB-3FC0-4733-8D68-4928201C535C}" dt="2023-07-26T02:21:38.908" v="626"/>
          <ac:spMkLst>
            <pc:docMk/>
            <pc:sldMk cId="3822689792" sldId="296"/>
            <ac:spMk id="2" creationId="{B45FA042-D31A-54B6-BA79-2FD014A57D62}"/>
          </ac:spMkLst>
        </pc:spChg>
        <pc:spChg chg="del">
          <ac:chgData name="高橋 あかね Akane Takahashi" userId="dc78ae94-8a97-454a-a129-ce89ffb53e6a" providerId="ADAL" clId="{CE99CCCB-3FC0-4733-8D68-4928201C535C}" dt="2023-07-26T02:21:36.849" v="625" actId="478"/>
          <ac:spMkLst>
            <pc:docMk/>
            <pc:sldMk cId="3822689792" sldId="296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24944681" sldId="297"/>
        </pc:sldMkLst>
        <pc:spChg chg="add mod">
          <ac:chgData name="高橋 あかね Akane Takahashi" userId="dc78ae94-8a97-454a-a129-ce89ffb53e6a" providerId="ADAL" clId="{CE99CCCB-3FC0-4733-8D68-4928201C535C}" dt="2023-07-26T02:21:45.422" v="628"/>
          <ac:spMkLst>
            <pc:docMk/>
            <pc:sldMk cId="3324944681" sldId="297"/>
            <ac:spMk id="2" creationId="{EE7B05EA-BF45-1B9B-CF76-03224D1F9F21}"/>
          </ac:spMkLst>
        </pc:spChg>
        <pc:spChg chg="del">
          <ac:chgData name="高橋 あかね Akane Takahashi" userId="dc78ae94-8a97-454a-a129-ce89ffb53e6a" providerId="ADAL" clId="{CE99CCCB-3FC0-4733-8D68-4928201C535C}" dt="2023-07-26T02:21:42.980" v="627" actId="478"/>
          <ac:spMkLst>
            <pc:docMk/>
            <pc:sldMk cId="3324944681" sldId="297"/>
            <ac:spMk id="7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42024382" sldId="298"/>
        </pc:sldMkLst>
        <pc:spChg chg="add mod">
          <ac:chgData name="高橋 あかね Akane Takahashi" userId="dc78ae94-8a97-454a-a129-ce89ffb53e6a" providerId="ADAL" clId="{CE99CCCB-3FC0-4733-8D68-4928201C535C}" dt="2023-07-26T02:21:52.664" v="630"/>
          <ac:spMkLst>
            <pc:docMk/>
            <pc:sldMk cId="1542024382" sldId="298"/>
            <ac:spMk id="2" creationId="{7E361483-DE68-6562-E073-4CE81EF2F570}"/>
          </ac:spMkLst>
        </pc:spChg>
        <pc:spChg chg="del">
          <ac:chgData name="高橋 あかね Akane Takahashi" userId="dc78ae94-8a97-454a-a129-ce89ffb53e6a" providerId="ADAL" clId="{CE99CCCB-3FC0-4733-8D68-4928201C535C}" dt="2023-07-26T02:21:49.973" v="629" actId="478"/>
          <ac:spMkLst>
            <pc:docMk/>
            <pc:sldMk cId="1542024382" sldId="298"/>
            <ac:spMk id="6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8:32:31.874" v="1155" actId="113"/>
          <ac:spMkLst>
            <pc:docMk/>
            <pc:sldMk cId="1542024382" sldId="298"/>
            <ac:spMk id="18330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531146955" sldId="299"/>
        </pc:sldMkLst>
        <pc:spChg chg="add mod">
          <ac:chgData name="高橋 あかね Akane Takahashi" userId="dc78ae94-8a97-454a-a129-ce89ffb53e6a" providerId="ADAL" clId="{CE99CCCB-3FC0-4733-8D68-4928201C535C}" dt="2023-07-26T02:21:59.880" v="632"/>
          <ac:spMkLst>
            <pc:docMk/>
            <pc:sldMk cId="2531146955" sldId="299"/>
            <ac:spMk id="2" creationId="{AE141005-FED6-7C76-D2CF-2CCE2605B9EA}"/>
          </ac:spMkLst>
        </pc:spChg>
        <pc:spChg chg="del">
          <ac:chgData name="高橋 あかね Akane Takahashi" userId="dc78ae94-8a97-454a-a129-ce89ffb53e6a" providerId="ADAL" clId="{CE99CCCB-3FC0-4733-8D68-4928201C535C}" dt="2023-07-26T02:21:57.499" v="631" actId="478"/>
          <ac:spMkLst>
            <pc:docMk/>
            <pc:sldMk cId="2531146955" sldId="299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41261424" sldId="300"/>
        </pc:sldMkLst>
        <pc:spChg chg="add mod">
          <ac:chgData name="高橋 あかね Akane Takahashi" userId="dc78ae94-8a97-454a-a129-ce89ffb53e6a" providerId="ADAL" clId="{CE99CCCB-3FC0-4733-8D68-4928201C535C}" dt="2023-07-26T02:22:08.245" v="634"/>
          <ac:spMkLst>
            <pc:docMk/>
            <pc:sldMk cId="4141261424" sldId="300"/>
            <ac:spMk id="2" creationId="{84692A36-7546-0B57-091C-43368F0D37E2}"/>
          </ac:spMkLst>
        </pc:spChg>
        <pc:spChg chg="del">
          <ac:chgData name="高橋 あかね Akane Takahashi" userId="dc78ae94-8a97-454a-a129-ce89ffb53e6a" providerId="ADAL" clId="{CE99CCCB-3FC0-4733-8D68-4928201C535C}" dt="2023-07-26T02:22:05.586" v="633" actId="478"/>
          <ac:spMkLst>
            <pc:docMk/>
            <pc:sldMk cId="4141261424" sldId="30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98653050" sldId="301"/>
        </pc:sldMkLst>
        <pc:spChg chg="add mod">
          <ac:chgData name="高橋 あかね Akane Takahashi" userId="dc78ae94-8a97-454a-a129-ce89ffb53e6a" providerId="ADAL" clId="{CE99CCCB-3FC0-4733-8D68-4928201C535C}" dt="2023-07-26T02:22:15.869" v="636"/>
          <ac:spMkLst>
            <pc:docMk/>
            <pc:sldMk cId="398653050" sldId="301"/>
            <ac:spMk id="3" creationId="{429B14D4-3DDF-5900-5560-B4288E9909DF}"/>
          </ac:spMkLst>
        </pc:spChg>
        <pc:spChg chg="del">
          <ac:chgData name="高橋 あかね Akane Takahashi" userId="dc78ae94-8a97-454a-a129-ce89ffb53e6a" providerId="ADAL" clId="{CE99CCCB-3FC0-4733-8D68-4928201C535C}" dt="2023-07-26T02:22:13.864" v="635" actId="478"/>
          <ac:spMkLst>
            <pc:docMk/>
            <pc:sldMk cId="398653050" sldId="301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60338440" sldId="302"/>
        </pc:sldMkLst>
        <pc:spChg chg="add mod">
          <ac:chgData name="高橋 あかね Akane Takahashi" userId="dc78ae94-8a97-454a-a129-ce89ffb53e6a" providerId="ADAL" clId="{CE99CCCB-3FC0-4733-8D68-4928201C535C}" dt="2023-07-26T02:22:23.605" v="638"/>
          <ac:spMkLst>
            <pc:docMk/>
            <pc:sldMk cId="760338440" sldId="302"/>
            <ac:spMk id="2" creationId="{D20E6B0C-3715-5528-4DC9-3657F2C5873A}"/>
          </ac:spMkLst>
        </pc:spChg>
        <pc:spChg chg="del">
          <ac:chgData name="高橋 あかね Akane Takahashi" userId="dc78ae94-8a97-454a-a129-ce89ffb53e6a" providerId="ADAL" clId="{CE99CCCB-3FC0-4733-8D68-4928201C535C}" dt="2023-07-26T02:22:20.704" v="637" actId="478"/>
          <ac:spMkLst>
            <pc:docMk/>
            <pc:sldMk cId="760338440" sldId="302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956135173" sldId="303"/>
        </pc:sldMkLst>
        <pc:spChg chg="add mod">
          <ac:chgData name="高橋 あかね Akane Takahashi" userId="dc78ae94-8a97-454a-a129-ce89ffb53e6a" providerId="ADAL" clId="{CE99CCCB-3FC0-4733-8D68-4928201C535C}" dt="2023-07-26T02:22:30.169" v="640"/>
          <ac:spMkLst>
            <pc:docMk/>
            <pc:sldMk cId="1956135173" sldId="303"/>
            <ac:spMk id="3" creationId="{37D7811E-E9D2-B34A-70E6-6B5B058D9DB0}"/>
          </ac:spMkLst>
        </pc:spChg>
        <pc:spChg chg="del">
          <ac:chgData name="高橋 あかね Akane Takahashi" userId="dc78ae94-8a97-454a-a129-ce89ffb53e6a" providerId="ADAL" clId="{CE99CCCB-3FC0-4733-8D68-4928201C535C}" dt="2023-07-26T02:22:27.938" v="639" actId="478"/>
          <ac:spMkLst>
            <pc:docMk/>
            <pc:sldMk cId="1956135173" sldId="303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769612439" sldId="304"/>
        </pc:sldMkLst>
        <pc:spChg chg="add mod">
          <ac:chgData name="高橋 あかね Akane Takahashi" userId="dc78ae94-8a97-454a-a129-ce89ffb53e6a" providerId="ADAL" clId="{CE99CCCB-3FC0-4733-8D68-4928201C535C}" dt="2023-07-26T02:22:36.404" v="642"/>
          <ac:spMkLst>
            <pc:docMk/>
            <pc:sldMk cId="1769612439" sldId="304"/>
            <ac:spMk id="2" creationId="{7DA3C008-E47C-78DC-E038-F836F0BC8648}"/>
          </ac:spMkLst>
        </pc:spChg>
        <pc:spChg chg="del">
          <ac:chgData name="高橋 あかね Akane Takahashi" userId="dc78ae94-8a97-454a-a129-ce89ffb53e6a" providerId="ADAL" clId="{CE99CCCB-3FC0-4733-8D68-4928201C535C}" dt="2023-07-26T02:22:34.449" v="641" actId="478"/>
          <ac:spMkLst>
            <pc:docMk/>
            <pc:sldMk cId="1769612439" sldId="304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603888678" sldId="305"/>
        </pc:sldMkLst>
        <pc:spChg chg="add mod">
          <ac:chgData name="高橋 あかね Akane Takahashi" userId="dc78ae94-8a97-454a-a129-ce89ffb53e6a" providerId="ADAL" clId="{CE99CCCB-3FC0-4733-8D68-4928201C535C}" dt="2023-07-26T02:22:42.741" v="644"/>
          <ac:spMkLst>
            <pc:docMk/>
            <pc:sldMk cId="1603888678" sldId="305"/>
            <ac:spMk id="3" creationId="{3958F151-FD01-342A-9E83-4146DD51F9BD}"/>
          </ac:spMkLst>
        </pc:spChg>
        <pc:spChg chg="del">
          <ac:chgData name="高橋 あかね Akane Takahashi" userId="dc78ae94-8a97-454a-a129-ce89ffb53e6a" providerId="ADAL" clId="{CE99CCCB-3FC0-4733-8D68-4928201C535C}" dt="2023-07-26T02:22:40.833" v="643" actId="478"/>
          <ac:spMkLst>
            <pc:docMk/>
            <pc:sldMk cId="1603888678" sldId="305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01901505" sldId="306"/>
        </pc:sldMkLst>
        <pc:spChg chg="add mod">
          <ac:chgData name="高橋 あかね Akane Takahashi" userId="dc78ae94-8a97-454a-a129-ce89ffb53e6a" providerId="ADAL" clId="{CE99CCCB-3FC0-4733-8D68-4928201C535C}" dt="2023-07-26T02:22:48.364" v="646"/>
          <ac:spMkLst>
            <pc:docMk/>
            <pc:sldMk cId="2601901505" sldId="306"/>
            <ac:spMk id="2" creationId="{F05D5F5E-0329-85C5-DA42-677BC697E212}"/>
          </ac:spMkLst>
        </pc:spChg>
        <pc:spChg chg="del">
          <ac:chgData name="高橋 あかね Akane Takahashi" userId="dc78ae94-8a97-454a-a129-ce89ffb53e6a" providerId="ADAL" clId="{CE99CCCB-3FC0-4733-8D68-4928201C535C}" dt="2023-07-26T02:22:46.777" v="645" actId="478"/>
          <ac:spMkLst>
            <pc:docMk/>
            <pc:sldMk cId="2601901505" sldId="306"/>
            <ac:spMk id="5" creationId="{00000000-0000-0000-0000-000000000000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7-31T08:22:51.966" v="1151" actId="47"/>
        <pc:sldMkLst>
          <pc:docMk/>
          <pc:sldMk cId="3869889399" sldId="307"/>
        </pc:sldMkLst>
        <pc:spChg chg="add mod">
          <ac:chgData name="高橋 あかね Akane Takahashi" userId="dc78ae94-8a97-454a-a129-ce89ffb53e6a" providerId="ADAL" clId="{CE99CCCB-3FC0-4733-8D68-4928201C535C}" dt="2023-07-26T02:22:55.295" v="648"/>
          <ac:spMkLst>
            <pc:docMk/>
            <pc:sldMk cId="3869889399" sldId="307"/>
            <ac:spMk id="3" creationId="{1297EBB4-AB70-E47C-D081-23EEF0677989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4" creationId="{8381F473-AF12-BDCA-7C36-0686D47B3B6A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6" creationId="{4707B017-FBB5-C9F1-72B4-522C2BFA2AAD}"/>
          </ac:spMkLst>
        </pc:spChg>
        <pc:spChg chg="del">
          <ac:chgData name="高橋 あかね Akane Takahashi" userId="dc78ae94-8a97-454a-a129-ce89ffb53e6a" providerId="ADAL" clId="{CE99CCCB-3FC0-4733-8D68-4928201C535C}" dt="2023-07-26T02:22:52.964" v="647" actId="478"/>
          <ac:spMkLst>
            <pc:docMk/>
            <pc:sldMk cId="3869889399" sldId="307"/>
            <ac:spMk id="7" creationId="{00000000-0000-0000-0000-000000000000}"/>
          </ac:spMkLst>
        </pc:spChg>
        <pc:spChg chg="add mod topLvl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8" creationId="{4ECD4394-6DF2-DB8E-EF32-97D5E28EB680}"/>
          </ac:spMkLst>
        </pc:spChg>
        <pc:spChg chg="add mod">
          <ac:chgData name="高橋 あかね Akane Takahashi" userId="dc78ae94-8a97-454a-a129-ce89ffb53e6a" providerId="ADAL" clId="{CE99CCCB-3FC0-4733-8D68-4928201C535C}" dt="2023-07-31T04:28:32.585" v="1106" actId="1076"/>
          <ac:spMkLst>
            <pc:docMk/>
            <pc:sldMk cId="3869889399" sldId="307"/>
            <ac:spMk id="10" creationId="{919E6F93-F435-2C56-0880-7203985BF1FB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11" creationId="{F0D3B595-692E-9EFB-9F5F-F562DBEE2B8D}"/>
          </ac:spMkLst>
        </pc:spChg>
        <pc:spChg chg="mod">
          <ac:chgData name="高橋 あかね Akane Takahashi" userId="dc78ae94-8a97-454a-a129-ce89ffb53e6a" providerId="ADAL" clId="{CE99CCCB-3FC0-4733-8D68-4928201C535C}" dt="2023-07-31T04:27:11.595" v="1057" actId="14100"/>
          <ac:spMkLst>
            <pc:docMk/>
            <pc:sldMk cId="3869889399" sldId="307"/>
            <ac:spMk id="39940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4:31:50.210" v="1118" actId="113"/>
          <ac:spMkLst>
            <pc:docMk/>
            <pc:sldMk cId="3869889399" sldId="307"/>
            <ac:spMk id="39944" creationId="{00000000-0000-0000-0000-000000000000}"/>
          </ac:spMkLst>
        </pc:spChg>
        <pc:grpChg chg="add mod topLvl">
          <ac:chgData name="高橋 あかね Akane Takahashi" userId="dc78ae94-8a97-454a-a129-ce89ffb53e6a" providerId="ADAL" clId="{CE99CCCB-3FC0-4733-8D68-4928201C535C}" dt="2023-07-31T04:34:19.591" v="1127" actId="1076"/>
          <ac:grpSpMkLst>
            <pc:docMk/>
            <pc:sldMk cId="3869889399" sldId="307"/>
            <ac:grpSpMk id="9" creationId="{429CC5F9-1F2D-1A44-7920-F3747C1C877B}"/>
          </ac:grpSpMkLst>
        </pc:grpChg>
        <pc:grpChg chg="add del mod">
          <ac:chgData name="高橋 あかね Akane Takahashi" userId="dc78ae94-8a97-454a-a129-ce89ffb53e6a" providerId="ADAL" clId="{CE99CCCB-3FC0-4733-8D68-4928201C535C}" dt="2023-07-31T04:33:38.142" v="1123" actId="165"/>
          <ac:grpSpMkLst>
            <pc:docMk/>
            <pc:sldMk cId="3869889399" sldId="307"/>
            <ac:grpSpMk id="12" creationId="{ED99AE38-0DA9-C044-7580-E1DC09752FBF}"/>
          </ac:grpSpMkLst>
        </pc:grpChg>
        <pc:grpChg chg="add mod">
          <ac:chgData name="高橋 あかね Akane Takahashi" userId="dc78ae94-8a97-454a-a129-ce89ffb53e6a" providerId="ADAL" clId="{CE99CCCB-3FC0-4733-8D68-4928201C535C}" dt="2023-07-31T04:35:20.637" v="1130" actId="164"/>
          <ac:grpSpMkLst>
            <pc:docMk/>
            <pc:sldMk cId="3869889399" sldId="307"/>
            <ac:grpSpMk id="13" creationId="{33C8CE40-4057-BB40-E678-E601F4C97BD1}"/>
          </ac:grpSpMkLst>
        </pc:grpChg>
        <pc:grpChg chg="add mod">
          <ac:chgData name="高橋 あかね Akane Takahashi" userId="dc78ae94-8a97-454a-a129-ce89ffb53e6a" providerId="ADAL" clId="{CE99CCCB-3FC0-4733-8D68-4928201C535C}" dt="2023-07-31T04:35:20.637" v="1130" actId="164"/>
          <ac:grpSpMkLst>
            <pc:docMk/>
            <pc:sldMk cId="3869889399" sldId="307"/>
            <ac:grpSpMk id="16" creationId="{A0C7217A-575D-C232-E160-6F2B3727AE15}"/>
          </ac:grpSpMkLst>
        </pc:grpChg>
        <pc:cxnChg chg="add mod">
          <ac:chgData name="高橋 あかね Akane Takahashi" userId="dc78ae94-8a97-454a-a129-ce89ffb53e6a" providerId="ADAL" clId="{CE99CCCB-3FC0-4733-8D68-4928201C535C}" dt="2023-07-31T04:35:20.637" v="1130" actId="164"/>
          <ac:cxnSpMkLst>
            <pc:docMk/>
            <pc:sldMk cId="3869889399" sldId="307"/>
            <ac:cxnSpMk id="15" creationId="{F01CF89A-272F-5B93-CC6D-5E2880B1C98F}"/>
          </ac:cxnSpMkLst>
        </pc:cxn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21319318" sldId="308"/>
        </pc:sldMkLst>
        <pc:spChg chg="add mod">
          <ac:chgData name="高橋 あかね Akane Takahashi" userId="dc78ae94-8a97-454a-a129-ce89ffb53e6a" providerId="ADAL" clId="{CE99CCCB-3FC0-4733-8D68-4928201C535C}" dt="2023-07-26T02:23:01.481" v="650"/>
          <ac:spMkLst>
            <pc:docMk/>
            <pc:sldMk cId="2621319318" sldId="308"/>
            <ac:spMk id="2" creationId="{185BDE01-F6D1-E020-ABFA-713D41321B66}"/>
          </ac:spMkLst>
        </pc:spChg>
        <pc:spChg chg="del">
          <ac:chgData name="高橋 あかね Akane Takahashi" userId="dc78ae94-8a97-454a-a129-ce89ffb53e6a" providerId="ADAL" clId="{CE99CCCB-3FC0-4733-8D68-4928201C535C}" dt="2023-07-26T02:22:59.790" v="649" actId="478"/>
          <ac:spMkLst>
            <pc:docMk/>
            <pc:sldMk cId="2621319318" sldId="308"/>
            <ac:spMk id="5" creationId="{00000000-0000-0000-0000-000000000000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275029416" sldId="309"/>
        </pc:sldMkLst>
        <pc:spChg chg="add mod">
          <ac:chgData name="高橋 あかね Akane Takahashi" userId="dc78ae94-8a97-454a-a129-ce89ffb53e6a" providerId="ADAL" clId="{CE99CCCB-3FC0-4733-8D68-4928201C535C}" dt="2023-07-26T02:23:08.406" v="652"/>
          <ac:spMkLst>
            <pc:docMk/>
            <pc:sldMk cId="4275029416" sldId="309"/>
            <ac:spMk id="2" creationId="{87CCA796-032B-8117-8231-4D2592710875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4" creationId="{694065D5-E8A2-A265-B126-4037015DE73B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5" creationId="{993E2225-DD73-E9D4-E614-DADE5189B96B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6" creationId="{356CADC5-49C9-4815-6F10-FB615A1B539D}"/>
          </ac:spMkLst>
        </pc:spChg>
        <pc:spChg chg="del">
          <ac:chgData name="高橋 あかね Akane Takahashi" userId="dc78ae94-8a97-454a-a129-ce89ffb53e6a" providerId="ADAL" clId="{CE99CCCB-3FC0-4733-8D68-4928201C535C}" dt="2023-07-26T02:23:05.666" v="651" actId="478"/>
          <ac:spMkLst>
            <pc:docMk/>
            <pc:sldMk cId="4275029416" sldId="309"/>
            <ac:spMk id="7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4:08:44.056" v="966" actId="255"/>
          <ac:spMkLst>
            <pc:docMk/>
            <pc:sldMk cId="4275029416" sldId="309"/>
            <ac:spMk id="44037" creationId="{00000000-0000-0000-0000-000000000000}"/>
          </ac:spMkLst>
        </pc:spChg>
        <pc:grpChg chg="add mod">
          <ac:chgData name="高橋 あかね Akane Takahashi" userId="dc78ae94-8a97-454a-a129-ce89ffb53e6a" providerId="ADAL" clId="{CE99CCCB-3FC0-4733-8D68-4928201C535C}" dt="2023-07-31T04:08:54.557" v="967" actId="1076"/>
          <ac:grpSpMkLst>
            <pc:docMk/>
            <pc:sldMk cId="4275029416" sldId="309"/>
            <ac:grpSpMk id="8" creationId="{4399ECEC-3EC8-855A-61E7-4835C3C4680C}"/>
          </ac:grpSpMkLst>
        </pc:gr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011387450" sldId="310"/>
        </pc:sldMkLst>
        <pc:spChg chg="add mod">
          <ac:chgData name="高橋 あかね Akane Takahashi" userId="dc78ae94-8a97-454a-a129-ce89ffb53e6a" providerId="ADAL" clId="{CE99CCCB-3FC0-4733-8D68-4928201C535C}" dt="2023-07-26T02:23:13.285" v="653"/>
          <ac:spMkLst>
            <pc:docMk/>
            <pc:sldMk cId="2011387450" sldId="310"/>
            <ac:spMk id="2" creationId="{9FAA9E22-3219-6EE1-171A-87D9E3A2EA96}"/>
          </ac:spMkLst>
        </pc:spChg>
        <pc:spChg chg="del">
          <ac:chgData name="高橋 あかね Akane Takahashi" userId="dc78ae94-8a97-454a-a129-ce89ffb53e6a" providerId="ADAL" clId="{CE99CCCB-3FC0-4733-8D68-4928201C535C}" dt="2023-07-26T02:23:16.261" v="654" actId="478"/>
          <ac:spMkLst>
            <pc:docMk/>
            <pc:sldMk cId="2011387450" sldId="31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088348948" sldId="311"/>
        </pc:sldMkLst>
        <pc:spChg chg="add mod">
          <ac:chgData name="高橋 あかね Akane Takahashi" userId="dc78ae94-8a97-454a-a129-ce89ffb53e6a" providerId="ADAL" clId="{CE99CCCB-3FC0-4733-8D68-4928201C535C}" dt="2023-07-26T02:23:23.768" v="656"/>
          <ac:spMkLst>
            <pc:docMk/>
            <pc:sldMk cId="2088348948" sldId="311"/>
            <ac:spMk id="2" creationId="{13D1EE83-9CE9-4888-A52F-D52C447FCE97}"/>
          </ac:spMkLst>
        </pc:spChg>
        <pc:spChg chg="del">
          <ac:chgData name="高橋 あかね Akane Takahashi" userId="dc78ae94-8a97-454a-a129-ce89ffb53e6a" providerId="ADAL" clId="{CE99CCCB-3FC0-4733-8D68-4928201C535C}" dt="2023-07-26T02:23:20.998" v="655" actId="478"/>
          <ac:spMkLst>
            <pc:docMk/>
            <pc:sldMk cId="2088348948" sldId="311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496811148" sldId="312"/>
        </pc:sldMkLst>
        <pc:spChg chg="add mod">
          <ac:chgData name="高橋 あかね Akane Takahashi" userId="dc78ae94-8a97-454a-a129-ce89ffb53e6a" providerId="ADAL" clId="{CE99CCCB-3FC0-4733-8D68-4928201C535C}" dt="2023-07-26T02:23:29.348" v="658"/>
          <ac:spMkLst>
            <pc:docMk/>
            <pc:sldMk cId="1496811148" sldId="312"/>
            <ac:spMk id="2" creationId="{807D0622-3CC6-C065-D7CF-FAC0006C03EC}"/>
          </ac:spMkLst>
        </pc:spChg>
        <pc:spChg chg="del">
          <ac:chgData name="高橋 あかね Akane Takahashi" userId="dc78ae94-8a97-454a-a129-ce89ffb53e6a" providerId="ADAL" clId="{CE99CCCB-3FC0-4733-8D68-4928201C535C}" dt="2023-07-26T02:23:27.561" v="657" actId="478"/>
          <ac:spMkLst>
            <pc:docMk/>
            <pc:sldMk cId="1496811148" sldId="312"/>
            <ac:spMk id="6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63772072" sldId="313"/>
        </pc:sldMkLst>
        <pc:spChg chg="add mod">
          <ac:chgData name="高橋 あかね Akane Takahashi" userId="dc78ae94-8a97-454a-a129-ce89ffb53e6a" providerId="ADAL" clId="{CE99CCCB-3FC0-4733-8D68-4928201C535C}" dt="2023-07-26T02:23:34.752" v="660"/>
          <ac:spMkLst>
            <pc:docMk/>
            <pc:sldMk cId="963772072" sldId="313"/>
            <ac:spMk id="2" creationId="{A988A9DE-A6BC-9C48-519B-9A55CE84F84A}"/>
          </ac:spMkLst>
        </pc:spChg>
        <pc:spChg chg="del">
          <ac:chgData name="高橋 あかね Akane Takahashi" userId="dc78ae94-8a97-454a-a129-ce89ffb53e6a" providerId="ADAL" clId="{CE99CCCB-3FC0-4733-8D68-4928201C535C}" dt="2023-07-26T02:23:32.873" v="659" actId="478"/>
          <ac:spMkLst>
            <pc:docMk/>
            <pc:sldMk cId="963772072" sldId="313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490357169" sldId="314"/>
        </pc:sldMkLst>
        <pc:spChg chg="add mod">
          <ac:chgData name="高橋 あかね Akane Takahashi" userId="dc78ae94-8a97-454a-a129-ce89ffb53e6a" providerId="ADAL" clId="{CE99CCCB-3FC0-4733-8D68-4928201C535C}" dt="2023-07-26T02:23:41.677" v="662"/>
          <ac:spMkLst>
            <pc:docMk/>
            <pc:sldMk cId="2490357169" sldId="314"/>
            <ac:spMk id="2" creationId="{E3DE5816-D0A7-B773-A5DB-93FE1AC21AF9}"/>
          </ac:spMkLst>
        </pc:spChg>
        <pc:spChg chg="del">
          <ac:chgData name="高橋 あかね Akane Takahashi" userId="dc78ae94-8a97-454a-a129-ce89ffb53e6a" providerId="ADAL" clId="{CE99CCCB-3FC0-4733-8D68-4928201C535C}" dt="2023-07-26T02:23:39.425" v="661" actId="478"/>
          <ac:spMkLst>
            <pc:docMk/>
            <pc:sldMk cId="2490357169" sldId="314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7-25T23:19:20.268" v="3" actId="47"/>
        <pc:sldMkLst>
          <pc:docMk/>
          <pc:sldMk cId="4257229632" sldId="315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726468073" sldId="316"/>
        </pc:sldMkLst>
        <pc:spChg chg="add mod">
          <ac:chgData name="高橋 あかね Akane Takahashi" userId="dc78ae94-8a97-454a-a129-ce89ffb53e6a" providerId="ADAL" clId="{CE99CCCB-3FC0-4733-8D68-4928201C535C}" dt="2023-07-26T02:24:40.348" v="669"/>
          <ac:spMkLst>
            <pc:docMk/>
            <pc:sldMk cId="2726468073" sldId="316"/>
            <ac:spMk id="2" creationId="{08A9B83A-FC47-0CF7-0CC3-C9B230CC0189}"/>
          </ac:spMkLst>
        </pc:spChg>
        <pc:spChg chg="del">
          <ac:chgData name="高橋 あかね Akane Takahashi" userId="dc78ae94-8a97-454a-a129-ce89ffb53e6a" providerId="ADAL" clId="{CE99CCCB-3FC0-4733-8D68-4928201C535C}" dt="2023-07-26T02:24:35.792" v="668" actId="478"/>
          <ac:spMkLst>
            <pc:docMk/>
            <pc:sldMk cId="2726468073" sldId="316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886864306" sldId="317"/>
        </pc:sldMkLst>
        <pc:spChg chg="add mod">
          <ac:chgData name="高橋 あかね Akane Takahashi" userId="dc78ae94-8a97-454a-a129-ce89ffb53e6a" providerId="ADAL" clId="{CE99CCCB-3FC0-4733-8D68-4928201C535C}" dt="2023-07-26T02:30:23.608" v="735"/>
          <ac:spMkLst>
            <pc:docMk/>
            <pc:sldMk cId="886864306" sldId="317"/>
            <ac:spMk id="2" creationId="{8735A66C-93F5-2025-4824-F24117859AA4}"/>
          </ac:spMkLst>
        </pc:spChg>
        <pc:spChg chg="del">
          <ac:chgData name="高橋 あかね Akane Takahashi" userId="dc78ae94-8a97-454a-a129-ce89ffb53e6a" providerId="ADAL" clId="{CE99CCCB-3FC0-4733-8D68-4928201C535C}" dt="2023-07-26T02:30:21.346" v="734" actId="478"/>
          <ac:spMkLst>
            <pc:docMk/>
            <pc:sldMk cId="886864306" sldId="317"/>
            <ac:spMk id="5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7-25T23:22:21.437" v="10" actId="478"/>
          <ac:picMkLst>
            <pc:docMk/>
            <pc:sldMk cId="886864306" sldId="317"/>
            <ac:picMk id="59403" creationId="{00000000-0000-0000-0000-000000000000}"/>
          </ac:picMkLst>
        </pc:picChg>
      </pc:sldChg>
      <pc:sldChg chg="del">
        <pc:chgData name="高橋 あかね Akane Takahashi" userId="dc78ae94-8a97-454a-a129-ce89ffb53e6a" providerId="ADAL" clId="{CE99CCCB-3FC0-4733-8D68-4928201C535C}" dt="2023-07-25T23:21:40.909" v="8" actId="2696"/>
        <pc:sldMkLst>
          <pc:docMk/>
          <pc:sldMk cId="1638969536" sldId="317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01796686" sldId="318"/>
        </pc:sldMkLst>
        <pc:spChg chg="add mod">
          <ac:chgData name="高橋 あかね Akane Takahashi" userId="dc78ae94-8a97-454a-a129-ce89ffb53e6a" providerId="ADAL" clId="{CE99CCCB-3FC0-4733-8D68-4928201C535C}" dt="2023-07-26T02:30:29.569" v="737"/>
          <ac:spMkLst>
            <pc:docMk/>
            <pc:sldMk cId="1301796686" sldId="318"/>
            <ac:spMk id="2" creationId="{32B56B6F-6A43-226C-F28B-6C96F4C9F790}"/>
          </ac:spMkLst>
        </pc:spChg>
        <pc:spChg chg="del">
          <ac:chgData name="高橋 あかね Akane Takahashi" userId="dc78ae94-8a97-454a-a129-ce89ffb53e6a" providerId="ADAL" clId="{CE99CCCB-3FC0-4733-8D68-4928201C535C}" dt="2023-07-26T02:30:27.683" v="736" actId="478"/>
          <ac:spMkLst>
            <pc:docMk/>
            <pc:sldMk cId="1301796686" sldId="318"/>
            <ac:spMk id="5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7-25T23:22:28.438" v="11" actId="478"/>
          <ac:picMkLst>
            <pc:docMk/>
            <pc:sldMk cId="1301796686" sldId="318"/>
            <ac:picMk id="61452" creationId="{00000000-0000-0000-0000-000000000000}"/>
          </ac:picMkLst>
        </pc:picChg>
      </pc:sldChg>
      <pc:sldChg chg="del">
        <pc:chgData name="高橋 あかね Akane Takahashi" userId="dc78ae94-8a97-454a-a129-ce89ffb53e6a" providerId="ADAL" clId="{CE99CCCB-3FC0-4733-8D68-4928201C535C}" dt="2023-07-25T23:21:40.909" v="8" actId="2696"/>
        <pc:sldMkLst>
          <pc:docMk/>
          <pc:sldMk cId="2148932349" sldId="318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86386973" sldId="319"/>
        </pc:sldMkLst>
        <pc:spChg chg="add mod">
          <ac:chgData name="高橋 あかね Akane Takahashi" userId="dc78ae94-8a97-454a-a129-ce89ffb53e6a" providerId="ADAL" clId="{CE99CCCB-3FC0-4733-8D68-4928201C535C}" dt="2023-07-26T02:24:59.053" v="673"/>
          <ac:spMkLst>
            <pc:docMk/>
            <pc:sldMk cId="3386386973" sldId="319"/>
            <ac:spMk id="2" creationId="{F97A9268-91CB-B75A-0E18-657AA8B873D8}"/>
          </ac:spMkLst>
        </pc:spChg>
        <pc:spChg chg="del">
          <ac:chgData name="高橋 あかね Akane Takahashi" userId="dc78ae94-8a97-454a-a129-ce89ffb53e6a" providerId="ADAL" clId="{CE99CCCB-3FC0-4733-8D68-4928201C535C}" dt="2023-07-26T02:24:57.472" v="672" actId="478"/>
          <ac:spMkLst>
            <pc:docMk/>
            <pc:sldMk cId="3386386973" sldId="319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211926761" sldId="320"/>
        </pc:sldMkLst>
        <pc:spChg chg="add mod">
          <ac:chgData name="高橋 あかね Akane Takahashi" userId="dc78ae94-8a97-454a-a129-ce89ffb53e6a" providerId="ADAL" clId="{CE99CCCB-3FC0-4733-8D68-4928201C535C}" dt="2023-07-26T02:25:09.885" v="675"/>
          <ac:spMkLst>
            <pc:docMk/>
            <pc:sldMk cId="3211926761" sldId="320"/>
            <ac:spMk id="2" creationId="{527873D9-2CFC-32C7-B273-0E9CD221CFD2}"/>
          </ac:spMkLst>
        </pc:spChg>
        <pc:spChg chg="del">
          <ac:chgData name="高橋 あかね Akane Takahashi" userId="dc78ae94-8a97-454a-a129-ce89ffb53e6a" providerId="ADAL" clId="{CE99CCCB-3FC0-4733-8D68-4928201C535C}" dt="2023-07-26T02:25:07.018" v="674" actId="478"/>
          <ac:spMkLst>
            <pc:docMk/>
            <pc:sldMk cId="3211926761" sldId="32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852044743" sldId="321"/>
        </pc:sldMkLst>
        <pc:spChg chg="add mod">
          <ac:chgData name="高橋 あかね Akane Takahashi" userId="dc78ae94-8a97-454a-a129-ce89ffb53e6a" providerId="ADAL" clId="{CE99CCCB-3FC0-4733-8D68-4928201C535C}" dt="2023-07-26T02:25:17.262" v="677"/>
          <ac:spMkLst>
            <pc:docMk/>
            <pc:sldMk cId="2852044743" sldId="321"/>
            <ac:spMk id="2" creationId="{FA5BACC9-149D-1B96-9114-3623214DD6C9}"/>
          </ac:spMkLst>
        </pc:spChg>
        <pc:spChg chg="del">
          <ac:chgData name="高橋 あかね Akane Takahashi" userId="dc78ae94-8a97-454a-a129-ce89ffb53e6a" providerId="ADAL" clId="{CE99CCCB-3FC0-4733-8D68-4928201C535C}" dt="2023-07-26T02:25:14.620" v="676" actId="478"/>
          <ac:spMkLst>
            <pc:docMk/>
            <pc:sldMk cId="2852044743" sldId="321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5:40:43.959" v="909" actId="6549"/>
          <ac:spMkLst>
            <pc:docMk/>
            <pc:sldMk cId="2852044743" sldId="321"/>
            <ac:spMk id="6656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12231553" sldId="322"/>
        </pc:sldMkLst>
        <pc:spChg chg="add mod">
          <ac:chgData name="高橋 あかね Akane Takahashi" userId="dc78ae94-8a97-454a-a129-ce89ffb53e6a" providerId="ADAL" clId="{CE99CCCB-3FC0-4733-8D68-4928201C535C}" dt="2023-07-26T02:25:24.262" v="679"/>
          <ac:spMkLst>
            <pc:docMk/>
            <pc:sldMk cId="1112231553" sldId="322"/>
            <ac:spMk id="2" creationId="{72CF9F30-5617-27BC-4E0B-01E9E2BC4248}"/>
          </ac:spMkLst>
        </pc:spChg>
        <pc:spChg chg="del">
          <ac:chgData name="高橋 あかね Akane Takahashi" userId="dc78ae94-8a97-454a-a129-ce89ffb53e6a" providerId="ADAL" clId="{CE99CCCB-3FC0-4733-8D68-4928201C535C}" dt="2023-07-26T02:25:22.238" v="678" actId="478"/>
          <ac:spMkLst>
            <pc:docMk/>
            <pc:sldMk cId="1112231553" sldId="32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928788455" sldId="323"/>
        </pc:sldMkLst>
        <pc:spChg chg="add mod">
          <ac:chgData name="高橋 あかね Akane Takahashi" userId="dc78ae94-8a97-454a-a129-ce89ffb53e6a" providerId="ADAL" clId="{CE99CCCB-3FC0-4733-8D68-4928201C535C}" dt="2023-07-26T02:25:32.358" v="681"/>
          <ac:spMkLst>
            <pc:docMk/>
            <pc:sldMk cId="2928788455" sldId="323"/>
            <ac:spMk id="2" creationId="{06533F54-DC4A-5DA2-7A45-8E135727505D}"/>
          </ac:spMkLst>
        </pc:spChg>
        <pc:spChg chg="del">
          <ac:chgData name="高橋 あかね Akane Takahashi" userId="dc78ae94-8a97-454a-a129-ce89ffb53e6a" providerId="ADAL" clId="{CE99CCCB-3FC0-4733-8D68-4928201C535C}" dt="2023-07-26T02:25:29.979" v="680" actId="478"/>
          <ac:spMkLst>
            <pc:docMk/>
            <pc:sldMk cId="2928788455" sldId="323"/>
            <ac:spMk id="5" creationId="{00000000-0000-0000-0000-000000000000}"/>
          </ac:spMkLst>
        </pc:spChg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821588979" sldId="324"/>
        </pc:sldMkLst>
        <pc:spChg chg="add mod">
          <ac:chgData name="高橋 あかね Akane Takahashi" userId="dc78ae94-8a97-454a-a129-ce89ffb53e6a" providerId="ADAL" clId="{CE99CCCB-3FC0-4733-8D68-4928201C535C}" dt="2023-07-26T02:25:39.219" v="683"/>
          <ac:spMkLst>
            <pc:docMk/>
            <pc:sldMk cId="1821588979" sldId="324"/>
            <ac:spMk id="2" creationId="{8903F9E6-1D48-8A30-78A1-35AE2F80EBE8}"/>
          </ac:spMkLst>
        </pc:spChg>
        <pc:spChg chg="del">
          <ac:chgData name="高橋 あかね Akane Takahashi" userId="dc78ae94-8a97-454a-a129-ce89ffb53e6a" providerId="ADAL" clId="{CE99CCCB-3FC0-4733-8D68-4928201C535C}" dt="2023-07-26T02:25:37.242" v="682" actId="478"/>
          <ac:spMkLst>
            <pc:docMk/>
            <pc:sldMk cId="1821588979" sldId="324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69086315" sldId="325"/>
        </pc:sldMkLst>
        <pc:spChg chg="add mod">
          <ac:chgData name="高橋 あかね Akane Takahashi" userId="dc78ae94-8a97-454a-a129-ce89ffb53e6a" providerId="ADAL" clId="{CE99CCCB-3FC0-4733-8D68-4928201C535C}" dt="2023-07-26T02:25:44.479" v="684"/>
          <ac:spMkLst>
            <pc:docMk/>
            <pc:sldMk cId="69086315" sldId="325"/>
            <ac:spMk id="2" creationId="{A9C3E9A7-8CC4-5E17-7E84-7B3B222DC2BD}"/>
          </ac:spMkLst>
        </pc:spChg>
        <pc:spChg chg="mod">
          <ac:chgData name="高橋 あかね Akane Takahashi" userId="dc78ae94-8a97-454a-a129-ce89ffb53e6a" providerId="ADAL" clId="{CE99CCCB-3FC0-4733-8D68-4928201C535C}" dt="2023-07-26T02:26:23.035" v="690" actId="1076"/>
          <ac:spMkLst>
            <pc:docMk/>
            <pc:sldMk cId="69086315" sldId="325"/>
            <ac:spMk id="72723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26:43.226" v="693" actId="1076"/>
          <ac:spMkLst>
            <pc:docMk/>
            <pc:sldMk cId="69086315" sldId="325"/>
            <ac:spMk id="72724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0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1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2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66924175" sldId="328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223526959" sldId="329"/>
        </pc:sldMkLst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603695442" sldId="330"/>
        </pc:sldMkLst>
        <pc:spChg chg="add mod">
          <ac:chgData name="高橋 あかね Akane Takahashi" userId="dc78ae94-8a97-454a-a129-ce89ffb53e6a" providerId="ADAL" clId="{CE99CCCB-3FC0-4733-8D68-4928201C535C}" dt="2023-07-26T02:27:28.119" v="701"/>
          <ac:spMkLst>
            <pc:docMk/>
            <pc:sldMk cId="1603695442" sldId="330"/>
            <ac:spMk id="2" creationId="{250CAFFB-5B68-B349-40ED-B3B128D47976}"/>
          </ac:spMkLst>
        </pc:spChg>
        <pc:spChg chg="del">
          <ac:chgData name="高橋 あかね Akane Takahashi" userId="dc78ae94-8a97-454a-a129-ce89ffb53e6a" providerId="ADAL" clId="{CE99CCCB-3FC0-4733-8D68-4928201C535C}" dt="2023-07-26T02:27:24.882" v="700" actId="478"/>
          <ac:spMkLst>
            <pc:docMk/>
            <pc:sldMk cId="1603695442" sldId="330"/>
            <ac:spMk id="5" creationId="{00000000-0000-0000-0000-000000000000}"/>
          </ac:spMkLst>
        </pc:spChg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55353800" sldId="331"/>
        </pc:sldMkLst>
        <pc:spChg chg="add mod">
          <ac:chgData name="高橋 あかね Akane Takahashi" userId="dc78ae94-8a97-454a-a129-ce89ffb53e6a" providerId="ADAL" clId="{CE99CCCB-3FC0-4733-8D68-4928201C535C}" dt="2023-07-26T02:27:37.853" v="703"/>
          <ac:spMkLst>
            <pc:docMk/>
            <pc:sldMk cId="3455353800" sldId="331"/>
            <ac:spMk id="2" creationId="{BCF9351E-8538-A307-0227-E5275FA3240D}"/>
          </ac:spMkLst>
        </pc:spChg>
        <pc:spChg chg="del">
          <ac:chgData name="高橋 あかね Akane Takahashi" userId="dc78ae94-8a97-454a-a129-ce89ffb53e6a" providerId="ADAL" clId="{CE99CCCB-3FC0-4733-8D68-4928201C535C}" dt="2023-07-26T02:27:35.818" v="702" actId="478"/>
          <ac:spMkLst>
            <pc:docMk/>
            <pc:sldMk cId="3455353800" sldId="331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68301025" sldId="332"/>
        </pc:sldMkLst>
        <pc:spChg chg="add mod">
          <ac:chgData name="高橋 あかね Akane Takahashi" userId="dc78ae94-8a97-454a-a129-ce89ffb53e6a" providerId="ADAL" clId="{CE99CCCB-3FC0-4733-8D68-4928201C535C}" dt="2023-07-26T02:27:45.131" v="705"/>
          <ac:spMkLst>
            <pc:docMk/>
            <pc:sldMk cId="968301025" sldId="332"/>
            <ac:spMk id="2" creationId="{5BF7DB05-C0A7-65A3-9E51-54FA8F1CBE54}"/>
          </ac:spMkLst>
        </pc:spChg>
        <pc:spChg chg="del">
          <ac:chgData name="高橋 あかね Akane Takahashi" userId="dc78ae94-8a97-454a-a129-ce89ffb53e6a" providerId="ADAL" clId="{CE99CCCB-3FC0-4733-8D68-4928201C535C}" dt="2023-07-26T02:27:42.703" v="704" actId="478"/>
          <ac:spMkLst>
            <pc:docMk/>
            <pc:sldMk cId="968301025" sldId="33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09T23:37:31.983" v="1165" actId="47"/>
        <pc:sldMkLst>
          <pc:docMk/>
          <pc:sldMk cId="2671470732" sldId="333"/>
        </pc:sldMkLst>
        <pc:spChg chg="add mod">
          <ac:chgData name="高橋 あかね Akane Takahashi" userId="dc78ae94-8a97-454a-a129-ce89ffb53e6a" providerId="ADAL" clId="{CE99CCCB-3FC0-4733-8D68-4928201C535C}" dt="2023-07-26T02:27:52.382" v="707"/>
          <ac:spMkLst>
            <pc:docMk/>
            <pc:sldMk cId="2671470732" sldId="333"/>
            <ac:spMk id="2" creationId="{4C74B1AD-8776-319D-51A6-FDCDBC92F663}"/>
          </ac:spMkLst>
        </pc:spChg>
        <pc:spChg chg="del">
          <ac:chgData name="高橋 あかね Akane Takahashi" userId="dc78ae94-8a97-454a-a129-ce89ffb53e6a" providerId="ADAL" clId="{CE99CCCB-3FC0-4733-8D68-4928201C535C}" dt="2023-07-26T02:27:49.680" v="706" actId="478"/>
          <ac:spMkLst>
            <pc:docMk/>
            <pc:sldMk cId="2671470732" sldId="333"/>
            <ac:spMk id="6" creationId="{00000000-0000-0000-0000-000000000000}"/>
          </ac:spMkLst>
        </pc:spChg>
      </pc:sldChg>
      <pc:sldChg chg="addSp modSp 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427521795" sldId="334"/>
        </pc:sldMkLst>
        <pc:spChg chg="add mod">
          <ac:chgData name="高橋 あかね Akane Takahashi" userId="dc78ae94-8a97-454a-a129-ce89ffb53e6a" providerId="ADAL" clId="{CE99CCCB-3FC0-4733-8D68-4928201C535C}" dt="2023-07-26T02:27:59.755" v="708"/>
          <ac:spMkLst>
            <pc:docMk/>
            <pc:sldMk cId="2427521795" sldId="334"/>
            <ac:spMk id="2" creationId="{AB24D30B-1752-50C7-F991-1848398F92ED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139025252" sldId="335"/>
        </pc:sldMkLst>
        <pc:spChg chg="add mod">
          <ac:chgData name="高橋 あかね Akane Takahashi" userId="dc78ae94-8a97-454a-a129-ce89ffb53e6a" providerId="ADAL" clId="{CE99CCCB-3FC0-4733-8D68-4928201C535C}" dt="2023-07-26T02:28:06.143" v="710"/>
          <ac:spMkLst>
            <pc:docMk/>
            <pc:sldMk cId="2139025252" sldId="335"/>
            <ac:spMk id="2" creationId="{3C9E834E-BADA-D89E-20EA-1C6A2C8BDB08}"/>
          </ac:spMkLst>
        </pc:spChg>
        <pc:spChg chg="del">
          <ac:chgData name="高橋 あかね Akane Takahashi" userId="dc78ae94-8a97-454a-a129-ce89ffb53e6a" providerId="ADAL" clId="{CE99CCCB-3FC0-4733-8D68-4928201C535C}" dt="2023-07-26T02:28:04.478" v="709" actId="478"/>
          <ac:spMkLst>
            <pc:docMk/>
            <pc:sldMk cId="2139025252" sldId="335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334788080" sldId="336"/>
        </pc:sldMkLst>
        <pc:spChg chg="add mod">
          <ac:chgData name="高橋 あかね Akane Takahashi" userId="dc78ae94-8a97-454a-a129-ce89ffb53e6a" providerId="ADAL" clId="{CE99CCCB-3FC0-4733-8D68-4928201C535C}" dt="2023-07-26T02:28:13.020" v="712"/>
          <ac:spMkLst>
            <pc:docMk/>
            <pc:sldMk cId="2334788080" sldId="336"/>
            <ac:spMk id="2" creationId="{43BDC43A-209B-D987-0076-2E667875B39D}"/>
          </ac:spMkLst>
        </pc:spChg>
        <pc:spChg chg="del">
          <ac:chgData name="高橋 あかね Akane Takahashi" userId="dc78ae94-8a97-454a-a129-ce89ffb53e6a" providerId="ADAL" clId="{CE99CCCB-3FC0-4733-8D68-4928201C535C}" dt="2023-07-26T02:28:11.195" v="711" actId="478"/>
          <ac:spMkLst>
            <pc:docMk/>
            <pc:sldMk cId="2334788080" sldId="336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045958677" sldId="337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755820789" sldId="338"/>
        </pc:sldMkLst>
        <pc:spChg chg="add mod">
          <ac:chgData name="高橋 あかね Akane Takahashi" userId="dc78ae94-8a97-454a-a129-ce89ffb53e6a" providerId="ADAL" clId="{CE99CCCB-3FC0-4733-8D68-4928201C535C}" dt="2023-07-26T02:28:21.285" v="714"/>
          <ac:spMkLst>
            <pc:docMk/>
            <pc:sldMk cId="3755820789" sldId="338"/>
            <ac:spMk id="2" creationId="{E24E3E18-6CF2-9089-A09B-5EAEF233CCE8}"/>
          </ac:spMkLst>
        </pc:spChg>
        <pc:spChg chg="del">
          <ac:chgData name="高橋 あかね Akane Takahashi" userId="dc78ae94-8a97-454a-a129-ce89ffb53e6a" providerId="ADAL" clId="{CE99CCCB-3FC0-4733-8D68-4928201C535C}" dt="2023-07-26T02:28:19.453" v="713" actId="478"/>
          <ac:spMkLst>
            <pc:docMk/>
            <pc:sldMk cId="3755820789" sldId="338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041719786" sldId="339"/>
        </pc:sldMkLst>
        <pc:spChg chg="add mod">
          <ac:chgData name="高橋 あかね Akane Takahashi" userId="dc78ae94-8a97-454a-a129-ce89ffb53e6a" providerId="ADAL" clId="{CE99CCCB-3FC0-4733-8D68-4928201C535C}" dt="2023-07-26T02:28:27.453" v="716"/>
          <ac:spMkLst>
            <pc:docMk/>
            <pc:sldMk cId="4041719786" sldId="339"/>
            <ac:spMk id="2" creationId="{E7AC499F-4719-EFC3-8081-42E200DFB199}"/>
          </ac:spMkLst>
        </pc:spChg>
        <pc:spChg chg="del">
          <ac:chgData name="高橋 あかね Akane Takahashi" userId="dc78ae94-8a97-454a-a129-ce89ffb53e6a" providerId="ADAL" clId="{CE99CCCB-3FC0-4733-8D68-4928201C535C}" dt="2023-07-26T02:28:25.028" v="715" actId="478"/>
          <ac:spMkLst>
            <pc:docMk/>
            <pc:sldMk cId="4041719786" sldId="339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18418706" sldId="340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48752306" sldId="341"/>
        </pc:sldMkLst>
        <pc:spChg chg="add mod">
          <ac:chgData name="高橋 あかね Akane Takahashi" userId="dc78ae94-8a97-454a-a129-ce89ffb53e6a" providerId="ADAL" clId="{CE99CCCB-3FC0-4733-8D68-4928201C535C}" dt="2023-07-26T02:28:36.720" v="718"/>
          <ac:spMkLst>
            <pc:docMk/>
            <pc:sldMk cId="3448752306" sldId="341"/>
            <ac:spMk id="2" creationId="{CA10C8F7-45F4-66AE-BB90-41771CBCD542}"/>
          </ac:spMkLst>
        </pc:spChg>
        <pc:spChg chg="del">
          <ac:chgData name="高橋 あかね Akane Takahashi" userId="dc78ae94-8a97-454a-a129-ce89ffb53e6a" providerId="ADAL" clId="{CE99CCCB-3FC0-4733-8D68-4928201C535C}" dt="2023-07-26T02:28:34.941" v="717" actId="478"/>
          <ac:spMkLst>
            <pc:docMk/>
            <pc:sldMk cId="3448752306" sldId="341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172759660" sldId="342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861520100" sldId="343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86348730" sldId="344"/>
        </pc:sldMkLst>
      </pc:sldChg>
      <pc:sldChg chg="addSp delSp modSp add del modAnim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290629095" sldId="345"/>
        </pc:sldMkLst>
        <pc:spChg chg="add mod">
          <ac:chgData name="高橋 あかね Akane Takahashi" userId="dc78ae94-8a97-454a-a129-ce89ffb53e6a" providerId="ADAL" clId="{CE99CCCB-3FC0-4733-8D68-4928201C535C}" dt="2023-07-26T02:43:00.889" v="847"/>
          <ac:spMkLst>
            <pc:docMk/>
            <pc:sldMk cId="2290629095" sldId="345"/>
            <ac:spMk id="3" creationId="{B10874AC-5952-0CBA-827F-1BD98C6385E5}"/>
          </ac:spMkLst>
        </pc:spChg>
        <pc:spChg chg="del">
          <ac:chgData name="高橋 あかね Akane Takahashi" userId="dc78ae94-8a97-454a-a129-ce89ffb53e6a" providerId="ADAL" clId="{CE99CCCB-3FC0-4733-8D68-4928201C535C}" dt="2023-07-26T02:42:58.535" v="846" actId="478"/>
          <ac:spMkLst>
            <pc:docMk/>
            <pc:sldMk cId="2290629095" sldId="345"/>
            <ac:spMk id="64571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39545645" sldId="346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264334867" sldId="347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05500232" sldId="348"/>
        </pc:sldMkLst>
        <pc:spChg chg="add mod">
          <ac:chgData name="高橋 あかね Akane Takahashi" userId="dc78ae94-8a97-454a-a129-ce89ffb53e6a" providerId="ADAL" clId="{CE99CCCB-3FC0-4733-8D68-4928201C535C}" dt="2023-07-26T02:28:51.325" v="720"/>
          <ac:spMkLst>
            <pc:docMk/>
            <pc:sldMk cId="405500232" sldId="348"/>
            <ac:spMk id="3" creationId="{D508F9CA-A133-A1EF-ED38-DAAFA638B59C}"/>
          </ac:spMkLst>
        </pc:spChg>
        <pc:spChg chg="del">
          <ac:chgData name="高橋 あかね Akane Takahashi" userId="dc78ae94-8a97-454a-a129-ce89ffb53e6a" providerId="ADAL" clId="{CE99CCCB-3FC0-4733-8D68-4928201C535C}" dt="2023-07-26T02:28:49.428" v="719" actId="478"/>
          <ac:spMkLst>
            <pc:docMk/>
            <pc:sldMk cId="405500232" sldId="348"/>
            <ac:spMk id="7" creationId="{00000000-0000-0000-0000-000000000000}"/>
          </ac:spMkLst>
        </pc:spChg>
      </pc:sldChg>
      <pc:sldChg chg="addSp delSp modSp add del modAnim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9019391" sldId="349"/>
        </pc:sldMkLst>
        <pc:spChg chg="add del mod">
          <ac:chgData name="高橋 あかね Akane Takahashi" userId="dc78ae94-8a97-454a-a129-ce89ffb53e6a" providerId="ADAL" clId="{CE99CCCB-3FC0-4733-8D68-4928201C535C}" dt="2023-07-26T00:35:31.929" v="83" actId="478"/>
          <ac:spMkLst>
            <pc:docMk/>
            <pc:sldMk cId="159019391" sldId="349"/>
            <ac:spMk id="3" creationId="{0393840D-2836-A62B-5ACC-E73AB6F621C4}"/>
          </ac:spMkLst>
        </pc:spChg>
        <pc:spChg chg="add mod">
          <ac:chgData name="高橋 あかね Akane Takahashi" userId="dc78ae94-8a97-454a-a129-ce89ffb53e6a" providerId="ADAL" clId="{CE99CCCB-3FC0-4733-8D68-4928201C535C}" dt="2023-07-26T00:35:34.381" v="84"/>
          <ac:spMkLst>
            <pc:docMk/>
            <pc:sldMk cId="159019391" sldId="349"/>
            <ac:spMk id="4" creationId="{402901DF-1EBB-4ED4-905A-2D40BB6B143C}"/>
          </ac:spMkLst>
        </pc:spChg>
        <pc:spChg chg="del">
          <ac:chgData name="高橋 あかね Akane Takahashi" userId="dc78ae94-8a97-454a-a129-ce89ffb53e6a" providerId="ADAL" clId="{CE99CCCB-3FC0-4733-8D68-4928201C535C}" dt="2023-07-26T00:34:20.495" v="81" actId="478"/>
          <ac:spMkLst>
            <pc:docMk/>
            <pc:sldMk cId="159019391" sldId="349"/>
            <ac:spMk id="64571" creationId="{00000000-0000-0000-0000-000000000000}"/>
          </ac:spMkLst>
        </pc:spChg>
      </pc:sldChg>
      <pc:sldChg chg="addSp modSp 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7574383" sldId="350"/>
        </pc:sldMkLst>
        <pc:spChg chg="add mod">
          <ac:chgData name="高橋 あかね Akane Takahashi" userId="dc78ae94-8a97-454a-a129-ce89ffb53e6a" providerId="ADAL" clId="{CE99CCCB-3FC0-4733-8D68-4928201C535C}" dt="2023-07-26T02:28:58.770" v="721"/>
          <ac:spMkLst>
            <pc:docMk/>
            <pc:sldMk cId="267574383" sldId="350"/>
            <ac:spMk id="2" creationId="{60B6059D-F21C-D99F-5EF4-C60A313C0279}"/>
          </ac:spMkLst>
        </pc:spChg>
        <pc:spChg chg="mod">
          <ac:chgData name="高橋 あかね Akane Takahashi" userId="dc78ae94-8a97-454a-a129-ce89ffb53e6a" providerId="ADAL" clId="{CE99CCCB-3FC0-4733-8D68-4928201C535C}" dt="2023-07-26T02:29:13.893" v="722" actId="1076"/>
          <ac:spMkLst>
            <pc:docMk/>
            <pc:sldMk cId="267574383" sldId="350"/>
            <ac:spMk id="120838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17713525" sldId="351"/>
        </pc:sldMkLst>
        <pc:spChg chg="add mod">
          <ac:chgData name="高橋 あかね Akane Takahashi" userId="dc78ae94-8a97-454a-a129-ce89ffb53e6a" providerId="ADAL" clId="{CE99CCCB-3FC0-4733-8D68-4928201C535C}" dt="2023-07-26T02:29:21.068" v="724"/>
          <ac:spMkLst>
            <pc:docMk/>
            <pc:sldMk cId="1517713525" sldId="351"/>
            <ac:spMk id="2" creationId="{AF1C232D-0CB2-4213-9559-8FDD082383A3}"/>
          </ac:spMkLst>
        </pc:spChg>
        <pc:spChg chg="del">
          <ac:chgData name="高橋 あかね Akane Takahashi" userId="dc78ae94-8a97-454a-a129-ce89ffb53e6a" providerId="ADAL" clId="{CE99CCCB-3FC0-4733-8D68-4928201C535C}" dt="2023-07-26T02:29:19.372" v="723" actId="478"/>
          <ac:spMkLst>
            <pc:docMk/>
            <pc:sldMk cId="1517713525" sldId="351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44:29.379" v="850" actId="1076"/>
          <ac:spMkLst>
            <pc:docMk/>
            <pc:sldMk cId="1517713525" sldId="351"/>
            <ac:spMk id="121859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43:50.451" v="848" actId="1076"/>
          <ac:spMkLst>
            <pc:docMk/>
            <pc:sldMk cId="1517713525" sldId="351"/>
            <ac:spMk id="121864" creationId="{00000000-0000-0000-0000-000000000000}"/>
          </ac:spMkLst>
        </pc:spChg>
        <pc:grpChg chg="mod">
          <ac:chgData name="高橋 あかね Akane Takahashi" userId="dc78ae94-8a97-454a-a129-ce89ffb53e6a" providerId="ADAL" clId="{CE99CCCB-3FC0-4733-8D68-4928201C535C}" dt="2023-07-26T02:43:50.451" v="848" actId="1076"/>
          <ac:grpSpMkLst>
            <pc:docMk/>
            <pc:sldMk cId="1517713525" sldId="351"/>
            <ac:grpSpMk id="30" creationId="{00000000-0000-0000-0000-000000000000}"/>
          </ac:grpSpMkLst>
        </pc:grpChg>
        <pc:picChg chg="mod">
          <ac:chgData name="高橋 あかね Akane Takahashi" userId="dc78ae94-8a97-454a-a129-ce89ffb53e6a" providerId="ADAL" clId="{CE99CCCB-3FC0-4733-8D68-4928201C535C}" dt="2023-07-26T02:43:50.451" v="848" actId="1076"/>
          <ac:picMkLst>
            <pc:docMk/>
            <pc:sldMk cId="1517713525" sldId="351"/>
            <ac:picMk id="121863" creationId="{00000000-0000-0000-0000-000000000000}"/>
          </ac:picMkLst>
        </pc:pic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99655084" sldId="352"/>
        </pc:sldMkLst>
        <pc:spChg chg="add mod">
          <ac:chgData name="高橋 あかね Akane Takahashi" userId="dc78ae94-8a97-454a-a129-ce89ffb53e6a" providerId="ADAL" clId="{CE99CCCB-3FC0-4733-8D68-4928201C535C}" dt="2023-07-26T02:29:27.480" v="726"/>
          <ac:spMkLst>
            <pc:docMk/>
            <pc:sldMk cId="3399655084" sldId="352"/>
            <ac:spMk id="2" creationId="{85D0A6CC-D10F-CA42-7BD4-C0DF9939F47C}"/>
          </ac:spMkLst>
        </pc:spChg>
        <pc:spChg chg="add mod">
          <ac:chgData name="高橋 あかね Akane Takahashi" userId="dc78ae94-8a97-454a-a129-ce89ffb53e6a" providerId="ADAL" clId="{CE99CCCB-3FC0-4733-8D68-4928201C535C}" dt="2023-07-31T04:39:11.161" v="1144" actId="14100"/>
          <ac:spMkLst>
            <pc:docMk/>
            <pc:sldMk cId="3399655084" sldId="352"/>
            <ac:spMk id="4" creationId="{5ADCBB02-D51A-DB74-8DF3-4CC4C90E6BB6}"/>
          </ac:spMkLst>
        </pc:spChg>
        <pc:spChg chg="del">
          <ac:chgData name="高橋 あかね Akane Takahashi" userId="dc78ae94-8a97-454a-a129-ce89ffb53e6a" providerId="ADAL" clId="{CE99CCCB-3FC0-4733-8D68-4928201C535C}" dt="2023-07-26T02:29:25.320" v="725" actId="478"/>
          <ac:spMkLst>
            <pc:docMk/>
            <pc:sldMk cId="3399655084" sldId="352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8:27:35.985" v="1153" actId="20577"/>
          <ac:spMkLst>
            <pc:docMk/>
            <pc:sldMk cId="3399655084" sldId="352"/>
            <ac:spMk id="1063938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95729858" sldId="353"/>
        </pc:sldMkLst>
        <pc:spChg chg="add mod">
          <ac:chgData name="高橋 あかね Akane Takahashi" userId="dc78ae94-8a97-454a-a129-ce89ffb53e6a" providerId="ADAL" clId="{CE99CCCB-3FC0-4733-8D68-4928201C535C}" dt="2023-07-26T02:29:34.293" v="728"/>
          <ac:spMkLst>
            <pc:docMk/>
            <pc:sldMk cId="1195729858" sldId="353"/>
            <ac:spMk id="2" creationId="{6AE6327D-D12E-86F3-BDB7-F3EEAC80AD39}"/>
          </ac:spMkLst>
        </pc:spChg>
        <pc:spChg chg="del">
          <ac:chgData name="高橋 あかね Akane Takahashi" userId="dc78ae94-8a97-454a-a129-ce89ffb53e6a" providerId="ADAL" clId="{CE99CCCB-3FC0-4733-8D68-4928201C535C}" dt="2023-07-26T02:29:32.659" v="727" actId="478"/>
          <ac:spMkLst>
            <pc:docMk/>
            <pc:sldMk cId="1195729858" sldId="353"/>
            <ac:spMk id="5" creationId="{00000000-0000-0000-0000-000000000000}"/>
          </ac:spMkLst>
        </pc:spChg>
        <pc:picChg chg="mod">
          <ac:chgData name="高橋 あかね Akane Takahashi" userId="dc78ae94-8a97-454a-a129-ce89ffb53e6a" providerId="ADAL" clId="{CE99CCCB-3FC0-4733-8D68-4928201C535C}" dt="2023-07-26T02:29:49.182" v="729" actId="1076"/>
          <ac:picMkLst>
            <pc:docMk/>
            <pc:sldMk cId="1195729858" sldId="353"/>
            <ac:picMk id="125957" creationId="{00000000-0000-0000-0000-000000000000}"/>
          </ac:picMkLst>
        </pc:pic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14485205" sldId="354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394691735" sldId="355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1:12.137" v="1174" actId="478"/>
        <pc:sldMkLst>
          <pc:docMk/>
          <pc:sldMk cId="1095492861" sldId="356"/>
        </pc:sldMkLst>
        <pc:spChg chg="add mod">
          <ac:chgData name="高橋 あかね Akane Takahashi" userId="dc78ae94-8a97-454a-a129-ce89ffb53e6a" providerId="ADAL" clId="{CE99CCCB-3FC0-4733-8D68-4928201C535C}" dt="2023-07-26T02:30:02.929" v="731"/>
          <ac:spMkLst>
            <pc:docMk/>
            <pc:sldMk cId="1095492861" sldId="356"/>
            <ac:spMk id="2" creationId="{16C3263B-CD36-D4BC-839C-821DB0DE320B}"/>
          </ac:spMkLst>
        </pc:spChg>
        <pc:spChg chg="del">
          <ac:chgData name="高橋 あかね Akane Takahashi" userId="dc78ae94-8a97-454a-a129-ce89ffb53e6a" providerId="ADAL" clId="{CE99CCCB-3FC0-4733-8D68-4928201C535C}" dt="2023-07-26T02:30:01.045" v="730" actId="478"/>
          <ac:spMkLst>
            <pc:docMk/>
            <pc:sldMk cId="1095492861" sldId="356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0:27:39.951" v="80" actId="20577"/>
          <ac:spMkLst>
            <pc:docMk/>
            <pc:sldMk cId="1095492861" sldId="356"/>
            <ac:spMk id="12" creationId="{00000000-0000-0000-0000-000000000000}"/>
          </ac:spMkLst>
        </pc:spChg>
        <pc:grpChg chg="del">
          <ac:chgData name="高橋 あかね Akane Takahashi" userId="dc78ae94-8a97-454a-a129-ce89ffb53e6a" providerId="ADAL" clId="{CE99CCCB-3FC0-4733-8D68-4928201C535C}" dt="2023-08-18T01:41:10.429" v="1173" actId="478"/>
          <ac:grpSpMkLst>
            <pc:docMk/>
            <pc:sldMk cId="1095492861" sldId="356"/>
            <ac:grpSpMk id="132098" creationId="{00000000-0000-0000-0000-000000000000}"/>
          </ac:grpSpMkLst>
        </pc:grpChg>
        <pc:graphicFrameChg chg="del">
          <ac:chgData name="高橋 あかね Akane Takahashi" userId="dc78ae94-8a97-454a-a129-ce89ffb53e6a" providerId="ADAL" clId="{CE99CCCB-3FC0-4733-8D68-4928201C535C}" dt="2023-08-18T01:41:08.609" v="1172" actId="478"/>
          <ac:graphicFrameMkLst>
            <pc:docMk/>
            <pc:sldMk cId="1095492861" sldId="356"/>
            <ac:graphicFrameMk id="132099" creationId="{00000000-0000-0000-0000-000000000000}"/>
          </ac:graphicFrameMkLst>
        </pc:graphicFrameChg>
        <pc:picChg chg="del">
          <ac:chgData name="高橋 あかね Akane Takahashi" userId="dc78ae94-8a97-454a-a129-ce89ffb53e6a" providerId="ADAL" clId="{CE99CCCB-3FC0-4733-8D68-4928201C535C}" dt="2023-08-18T01:41:12.137" v="1174" actId="478"/>
          <ac:picMkLst>
            <pc:docMk/>
            <pc:sldMk cId="1095492861" sldId="356"/>
            <ac:picMk id="132104" creationId="{00000000-0000-0000-0000-000000000000}"/>
          </ac:picMkLst>
        </pc:picChg>
      </pc:sldChg>
      <pc:sldChg chg="addSp delSp modSp add del mod modAnim">
        <pc:chgData name="高橋 あかね Akane Takahashi" userId="dc78ae94-8a97-454a-a129-ce89ffb53e6a" providerId="ADAL" clId="{CE99CCCB-3FC0-4733-8D68-4928201C535C}" dt="2023-08-18T01:40:57.097" v="1170" actId="478"/>
        <pc:sldMkLst>
          <pc:docMk/>
          <pc:sldMk cId="415550680" sldId="357"/>
        </pc:sldMkLst>
        <pc:spChg chg="add mod">
          <ac:chgData name="高橋 あかね Akane Takahashi" userId="dc78ae94-8a97-454a-a129-ce89ffb53e6a" providerId="ADAL" clId="{CE99CCCB-3FC0-4733-8D68-4928201C535C}" dt="2023-07-26T02:30:11.044" v="733"/>
          <ac:spMkLst>
            <pc:docMk/>
            <pc:sldMk cId="415550680" sldId="357"/>
            <ac:spMk id="2" creationId="{304BB935-A766-DD1D-CD4F-850441F09C11}"/>
          </ac:spMkLst>
        </pc:spChg>
        <pc:spChg chg="del">
          <ac:chgData name="高橋 あかね Akane Takahashi" userId="dc78ae94-8a97-454a-a129-ce89ffb53e6a" providerId="ADAL" clId="{CE99CCCB-3FC0-4733-8D68-4928201C535C}" dt="2023-07-26T02:30:08.911" v="732" actId="478"/>
          <ac:spMkLst>
            <pc:docMk/>
            <pc:sldMk cId="415550680" sldId="357"/>
            <ac:spMk id="9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8-18T01:40:53.285" v="1168" actId="478"/>
          <ac:picMkLst>
            <pc:docMk/>
            <pc:sldMk cId="415550680" sldId="357"/>
            <ac:picMk id="3" creationId="{00000000-0000-0000-0000-000000000000}"/>
          </ac:picMkLst>
        </pc:picChg>
        <pc:picChg chg="del">
          <ac:chgData name="高橋 あかね Akane Takahashi" userId="dc78ae94-8a97-454a-a129-ce89ffb53e6a" providerId="ADAL" clId="{CE99CCCB-3FC0-4733-8D68-4928201C535C}" dt="2023-08-18T01:40:57.097" v="1170" actId="478"/>
          <ac:picMkLst>
            <pc:docMk/>
            <pc:sldMk cId="415550680" sldId="357"/>
            <ac:picMk id="6" creationId="{00000000-0000-0000-0000-000000000000}"/>
          </ac:picMkLst>
        </pc:picChg>
        <pc:picChg chg="del">
          <ac:chgData name="高橋 あかね Akane Takahashi" userId="dc78ae94-8a97-454a-a129-ce89ffb53e6a" providerId="ADAL" clId="{CE99CCCB-3FC0-4733-8D68-4928201C535C}" dt="2023-08-18T01:40:55.149" v="1169" actId="478"/>
          <ac:picMkLst>
            <pc:docMk/>
            <pc:sldMk cId="415550680" sldId="357"/>
            <ac:picMk id="8" creationId="{00000000-0000-0000-0000-000000000000}"/>
          </ac:picMkLst>
        </pc:picChg>
      </pc:sldChg>
      <pc:sldChg chg="add">
        <pc:chgData name="高橋 あかね Akane Takahashi" userId="dc78ae94-8a97-454a-a129-ce89ffb53e6a" providerId="ADAL" clId="{CE99CCCB-3FC0-4733-8D68-4928201C535C}" dt="2023-08-18T01:41:04.490" v="1171" actId="2890"/>
        <pc:sldMkLst>
          <pc:docMk/>
          <pc:sldMk cId="1647724165" sldId="358"/>
        </pc:sldMkLst>
      </pc:sldChg>
      <pc:sldChg chg="del">
        <pc:chgData name="高橋 あかね Akane Takahashi" userId="dc78ae94-8a97-454a-a129-ce89ffb53e6a" providerId="ADAL" clId="{CE99CCCB-3FC0-4733-8D68-4928201C535C}" dt="2023-07-25T23:20:42.176" v="6" actId="47"/>
        <pc:sldMkLst>
          <pc:docMk/>
          <pc:sldMk cId="3656141755" sldId="358"/>
        </pc:sldMkLst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893939155" sldId="359"/>
        </pc:sldMkLst>
        <pc:spChg chg="add mod">
          <ac:chgData name="高橋 あかね Akane Takahashi" userId="dc78ae94-8a97-454a-a129-ce89ffb53e6a" providerId="ADAL" clId="{CE99CCCB-3FC0-4733-8D68-4928201C535C}" dt="2023-07-26T02:31:00.768" v="741"/>
          <ac:spMkLst>
            <pc:docMk/>
            <pc:sldMk cId="3893939155" sldId="359"/>
            <ac:spMk id="2" creationId="{539B41D3-7125-C3F4-2FFA-AC5CF0D9A308}"/>
          </ac:spMkLst>
        </pc:spChg>
        <pc:spChg chg="del">
          <ac:chgData name="高橋 あかね Akane Takahashi" userId="dc78ae94-8a97-454a-a129-ce89ffb53e6a" providerId="ADAL" clId="{CE99CCCB-3FC0-4733-8D68-4928201C535C}" dt="2023-07-26T02:30:56.874" v="740" actId="478"/>
          <ac:spMkLst>
            <pc:docMk/>
            <pc:sldMk cId="3893939155" sldId="359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643783519" sldId="360"/>
        </pc:sldMkLst>
        <pc:spChg chg="add mod">
          <ac:chgData name="高橋 あかね Akane Takahashi" userId="dc78ae94-8a97-454a-a129-ce89ffb53e6a" providerId="ADAL" clId="{CE99CCCB-3FC0-4733-8D68-4928201C535C}" dt="2023-07-26T02:30:47.904" v="739"/>
          <ac:spMkLst>
            <pc:docMk/>
            <pc:sldMk cId="2643783519" sldId="360"/>
            <ac:spMk id="2" creationId="{4C7AB4F2-417D-0CAC-301A-B17C8F19CDED}"/>
          </ac:spMkLst>
        </pc:spChg>
        <pc:spChg chg="del">
          <ac:chgData name="高橋 あかね Akane Takahashi" userId="dc78ae94-8a97-454a-a129-ce89ffb53e6a" providerId="ADAL" clId="{CE99CCCB-3FC0-4733-8D68-4928201C535C}" dt="2023-07-26T02:30:44.663" v="738" actId="478"/>
          <ac:spMkLst>
            <pc:docMk/>
            <pc:sldMk cId="2643783519" sldId="36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120759156" sldId="361"/>
        </pc:sldMkLst>
        <pc:spChg chg="add mod">
          <ac:chgData name="高橋 あかね Akane Takahashi" userId="dc78ae94-8a97-454a-a129-ce89ffb53e6a" providerId="ADAL" clId="{CE99CCCB-3FC0-4733-8D68-4928201C535C}" dt="2023-07-26T02:31:12.014" v="743"/>
          <ac:spMkLst>
            <pc:docMk/>
            <pc:sldMk cId="4120759156" sldId="361"/>
            <ac:spMk id="2" creationId="{D21169BE-5D05-6D96-B60C-D05C3E70D2FE}"/>
          </ac:spMkLst>
        </pc:spChg>
        <pc:spChg chg="del">
          <ac:chgData name="高橋 あかね Akane Takahashi" userId="dc78ae94-8a97-454a-a129-ce89ffb53e6a" providerId="ADAL" clId="{CE99CCCB-3FC0-4733-8D68-4928201C535C}" dt="2023-07-26T02:31:10.202" v="742" actId="478"/>
          <ac:spMkLst>
            <pc:docMk/>
            <pc:sldMk cId="4120759156" sldId="361"/>
            <ac:spMk id="5" creationId="{00000000-0000-0000-0000-000000000000}"/>
          </ac:spMkLst>
        </pc:spChg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77895552" sldId="362"/>
        </pc:sldMkLst>
        <pc:spChg chg="add mod">
          <ac:chgData name="高橋 あかね Akane Takahashi" userId="dc78ae94-8a97-454a-a129-ce89ffb53e6a" providerId="ADAL" clId="{CE99CCCB-3FC0-4733-8D68-4928201C535C}" dt="2023-07-26T02:31:17.317" v="744"/>
          <ac:spMkLst>
            <pc:docMk/>
            <pc:sldMk cId="2477895552" sldId="362"/>
            <ac:spMk id="2" creationId="{A70DFE29-EBAA-EEC4-DD85-4C7F724EDF2D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057703222" sldId="363"/>
        </pc:sldMkLst>
        <pc:spChg chg="add mod">
          <ac:chgData name="高橋 あかね Akane Takahashi" userId="dc78ae94-8a97-454a-a129-ce89ffb53e6a" providerId="ADAL" clId="{CE99CCCB-3FC0-4733-8D68-4928201C535C}" dt="2023-07-26T02:31:25.777" v="746"/>
          <ac:spMkLst>
            <pc:docMk/>
            <pc:sldMk cId="3057703222" sldId="363"/>
            <ac:spMk id="2" creationId="{4D77DB87-3AF6-1C32-35C4-A45453A6D646}"/>
          </ac:spMkLst>
        </pc:spChg>
        <pc:spChg chg="del">
          <ac:chgData name="高橋 あかね Akane Takahashi" userId="dc78ae94-8a97-454a-a129-ce89ffb53e6a" providerId="ADAL" clId="{CE99CCCB-3FC0-4733-8D68-4928201C535C}" dt="2023-07-26T02:31:23.557" v="745" actId="478"/>
          <ac:spMkLst>
            <pc:docMk/>
            <pc:sldMk cId="3057703222" sldId="363"/>
            <ac:spMk id="5" creationId="{00000000-0000-0000-0000-000000000000}"/>
          </ac:spMkLst>
        </pc:spChg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277543978" sldId="364"/>
        </pc:sldMkLst>
        <pc:spChg chg="add mod">
          <ac:chgData name="高橋 あかね Akane Takahashi" userId="dc78ae94-8a97-454a-a129-ce89ffb53e6a" providerId="ADAL" clId="{CE99CCCB-3FC0-4733-8D68-4928201C535C}" dt="2023-07-26T02:31:30.127" v="747"/>
          <ac:spMkLst>
            <pc:docMk/>
            <pc:sldMk cId="2277543978" sldId="364"/>
            <ac:spMk id="2" creationId="{26FEAC29-34A9-5180-952C-EDFF9AEF847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61462048" sldId="365"/>
        </pc:sldMkLst>
        <pc:spChg chg="add mod">
          <ac:chgData name="高橋 あかね Akane Takahashi" userId="dc78ae94-8a97-454a-a129-ce89ffb53e6a" providerId="ADAL" clId="{CE99CCCB-3FC0-4733-8D68-4928201C535C}" dt="2023-07-26T02:31:39.403" v="749"/>
          <ac:spMkLst>
            <pc:docMk/>
            <pc:sldMk cId="2861462048" sldId="365"/>
            <ac:spMk id="2" creationId="{2D4C4C9F-74EB-CEAB-DF8B-92E6A4B66E4C}"/>
          </ac:spMkLst>
        </pc:spChg>
        <pc:spChg chg="del">
          <ac:chgData name="高橋 あかね Akane Takahashi" userId="dc78ae94-8a97-454a-a129-ce89ffb53e6a" providerId="ADAL" clId="{CE99CCCB-3FC0-4733-8D68-4928201C535C}" dt="2023-07-26T02:31:36.627" v="748" actId="478"/>
          <ac:spMkLst>
            <pc:docMk/>
            <pc:sldMk cId="2861462048" sldId="36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64132022" sldId="366"/>
        </pc:sldMkLst>
        <pc:spChg chg="add mod">
          <ac:chgData name="高橋 あかね Akane Takahashi" userId="dc78ae94-8a97-454a-a129-ce89ffb53e6a" providerId="ADAL" clId="{CE99CCCB-3FC0-4733-8D68-4928201C535C}" dt="2023-07-26T02:31:47.204" v="751"/>
          <ac:spMkLst>
            <pc:docMk/>
            <pc:sldMk cId="64132022" sldId="366"/>
            <ac:spMk id="2" creationId="{1842C59A-1D44-9B60-36D6-BB30F22E45FD}"/>
          </ac:spMkLst>
        </pc:spChg>
        <pc:spChg chg="del">
          <ac:chgData name="高橋 あかね Akane Takahashi" userId="dc78ae94-8a97-454a-a129-ce89ffb53e6a" providerId="ADAL" clId="{CE99CCCB-3FC0-4733-8D68-4928201C535C}" dt="2023-07-26T02:31:45.065" v="750" actId="478"/>
          <ac:spMkLst>
            <pc:docMk/>
            <pc:sldMk cId="64132022" sldId="36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69668580" sldId="367"/>
        </pc:sldMkLst>
        <pc:spChg chg="add mod">
          <ac:chgData name="高橋 あかね Akane Takahashi" userId="dc78ae94-8a97-454a-a129-ce89ffb53e6a" providerId="ADAL" clId="{CE99CCCB-3FC0-4733-8D68-4928201C535C}" dt="2023-07-26T02:31:53.842" v="753"/>
          <ac:spMkLst>
            <pc:docMk/>
            <pc:sldMk cId="1669668580" sldId="367"/>
            <ac:spMk id="2" creationId="{3613C5F1-27FA-36FF-F9A0-6D28CF42A9AB}"/>
          </ac:spMkLst>
        </pc:spChg>
        <pc:spChg chg="del">
          <ac:chgData name="高橋 あかね Akane Takahashi" userId="dc78ae94-8a97-454a-a129-ce89ffb53e6a" providerId="ADAL" clId="{CE99CCCB-3FC0-4733-8D68-4928201C535C}" dt="2023-07-26T02:31:51.937" v="752" actId="478"/>
          <ac:spMkLst>
            <pc:docMk/>
            <pc:sldMk cId="1669668580" sldId="36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500347273" sldId="368"/>
        </pc:sldMkLst>
        <pc:spChg chg="add mod">
          <ac:chgData name="高橋 あかね Akane Takahashi" userId="dc78ae94-8a97-454a-a129-ce89ffb53e6a" providerId="ADAL" clId="{CE99CCCB-3FC0-4733-8D68-4928201C535C}" dt="2023-07-26T02:31:59.879" v="755"/>
          <ac:spMkLst>
            <pc:docMk/>
            <pc:sldMk cId="1500347273" sldId="368"/>
            <ac:spMk id="2" creationId="{C79381CC-7FBD-922F-AD0A-B1C0E454F65E}"/>
          </ac:spMkLst>
        </pc:spChg>
        <pc:spChg chg="del">
          <ac:chgData name="高橋 あかね Akane Takahashi" userId="dc78ae94-8a97-454a-a129-ce89ffb53e6a" providerId="ADAL" clId="{CE99CCCB-3FC0-4733-8D68-4928201C535C}" dt="2023-07-26T02:31:58.313" v="754" actId="478"/>
          <ac:spMkLst>
            <pc:docMk/>
            <pc:sldMk cId="1500347273" sldId="368"/>
            <ac:spMk id="4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440193007" sldId="369"/>
        </pc:sldMkLst>
        <pc:spChg chg="add mod">
          <ac:chgData name="高橋 あかね Akane Takahashi" userId="dc78ae94-8a97-454a-a129-ce89ffb53e6a" providerId="ADAL" clId="{CE99CCCB-3FC0-4733-8D68-4928201C535C}" dt="2023-07-26T02:32:07.237" v="757"/>
          <ac:spMkLst>
            <pc:docMk/>
            <pc:sldMk cId="3440193007" sldId="369"/>
            <ac:spMk id="2" creationId="{9EB30C8E-6BCE-051B-149D-2BC5C14939CE}"/>
          </ac:spMkLst>
        </pc:spChg>
        <pc:spChg chg="del">
          <ac:chgData name="高橋 あかね Akane Takahashi" userId="dc78ae94-8a97-454a-a129-ce89ffb53e6a" providerId="ADAL" clId="{CE99CCCB-3FC0-4733-8D68-4928201C535C}" dt="2023-07-26T02:32:05.367" v="756" actId="478"/>
          <ac:spMkLst>
            <pc:docMk/>
            <pc:sldMk cId="3440193007" sldId="369"/>
            <ac:spMk id="4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362099046" sldId="370"/>
        </pc:sldMkLst>
        <pc:spChg chg="add mod">
          <ac:chgData name="高橋 あかね Akane Takahashi" userId="dc78ae94-8a97-454a-a129-ce89ffb53e6a" providerId="ADAL" clId="{CE99CCCB-3FC0-4733-8D68-4928201C535C}" dt="2023-07-26T02:27:13.394" v="699"/>
          <ac:spMkLst>
            <pc:docMk/>
            <pc:sldMk cId="1362099046" sldId="370"/>
            <ac:spMk id="2" creationId="{9E3393E2-677B-1AA7-58F7-E045168C4DB6}"/>
          </ac:spMkLst>
        </pc:spChg>
        <pc:spChg chg="del">
          <ac:chgData name="高橋 あかね Akane Takahashi" userId="dc78ae94-8a97-454a-a129-ce89ffb53e6a" providerId="ADAL" clId="{CE99CCCB-3FC0-4733-8D68-4928201C535C}" dt="2023-07-26T02:27:11.544" v="698" actId="478"/>
          <ac:spMkLst>
            <pc:docMk/>
            <pc:sldMk cId="1362099046" sldId="370"/>
            <ac:spMk id="6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487456996" sldId="373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03926273" sldId="374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04048853" sldId="375"/>
        </pc:sldMkLst>
        <pc:spChg chg="add mod">
          <ac:chgData name="高橋 あかね Akane Takahashi" userId="dc78ae94-8a97-454a-a129-ce89ffb53e6a" providerId="ADAL" clId="{CE99CCCB-3FC0-4733-8D68-4928201C535C}" dt="2023-07-26T02:33:43.282" v="782"/>
          <ac:spMkLst>
            <pc:docMk/>
            <pc:sldMk cId="4204048853" sldId="375"/>
            <ac:spMk id="2" creationId="{3267E25E-2443-A0B6-27AC-FF2FD6428B24}"/>
          </ac:spMkLst>
        </pc:spChg>
        <pc:spChg chg="del">
          <ac:chgData name="高橋 あかね Akane Takahashi" userId="dc78ae94-8a97-454a-a129-ce89ffb53e6a" providerId="ADAL" clId="{CE99CCCB-3FC0-4733-8D68-4928201C535C}" dt="2023-07-26T02:33:41.225" v="781" actId="478"/>
          <ac:spMkLst>
            <pc:docMk/>
            <pc:sldMk cId="4204048853" sldId="37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772721069" sldId="376"/>
        </pc:sldMkLst>
        <pc:spChg chg="add mod">
          <ac:chgData name="高橋 あかね Akane Takahashi" userId="dc78ae94-8a97-454a-a129-ce89ffb53e6a" providerId="ADAL" clId="{CE99CCCB-3FC0-4733-8D68-4928201C535C}" dt="2023-07-26T02:33:49.087" v="784"/>
          <ac:spMkLst>
            <pc:docMk/>
            <pc:sldMk cId="772721069" sldId="376"/>
            <ac:spMk id="2" creationId="{F6796D5F-A581-9440-977D-077280FC4472}"/>
          </ac:spMkLst>
        </pc:spChg>
        <pc:spChg chg="del">
          <ac:chgData name="高橋 あかね Akane Takahashi" userId="dc78ae94-8a97-454a-a129-ce89ffb53e6a" providerId="ADAL" clId="{CE99CCCB-3FC0-4733-8D68-4928201C535C}" dt="2023-07-26T02:33:47.532" v="783" actId="478"/>
          <ac:spMkLst>
            <pc:docMk/>
            <pc:sldMk cId="772721069" sldId="37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25417698" sldId="377"/>
        </pc:sldMkLst>
        <pc:spChg chg="add mod">
          <ac:chgData name="高橋 あかね Akane Takahashi" userId="dc78ae94-8a97-454a-a129-ce89ffb53e6a" providerId="ADAL" clId="{CE99CCCB-3FC0-4733-8D68-4928201C535C}" dt="2023-07-26T02:33:54.425" v="786"/>
          <ac:spMkLst>
            <pc:docMk/>
            <pc:sldMk cId="2025417698" sldId="377"/>
            <ac:spMk id="2" creationId="{B10432E1-39FD-C803-6B93-192D46F4E7BE}"/>
          </ac:spMkLst>
        </pc:spChg>
        <pc:spChg chg="del">
          <ac:chgData name="高橋 あかね Akane Takahashi" userId="dc78ae94-8a97-454a-a129-ce89ffb53e6a" providerId="ADAL" clId="{CE99CCCB-3FC0-4733-8D68-4928201C535C}" dt="2023-07-26T02:33:52.878" v="785" actId="478"/>
          <ac:spMkLst>
            <pc:docMk/>
            <pc:sldMk cId="2025417698" sldId="37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142866114" sldId="378"/>
        </pc:sldMkLst>
        <pc:spChg chg="add mod">
          <ac:chgData name="高橋 あかね Akane Takahashi" userId="dc78ae94-8a97-454a-a129-ce89ffb53e6a" providerId="ADAL" clId="{CE99CCCB-3FC0-4733-8D68-4928201C535C}" dt="2023-07-26T02:33:59.926" v="788"/>
          <ac:spMkLst>
            <pc:docMk/>
            <pc:sldMk cId="1142866114" sldId="378"/>
            <ac:spMk id="2" creationId="{28EC6DAA-A2C7-FF9E-A630-057127B07916}"/>
          </ac:spMkLst>
        </pc:spChg>
        <pc:spChg chg="del">
          <ac:chgData name="高橋 あかね Akane Takahashi" userId="dc78ae94-8a97-454a-a129-ce89ffb53e6a" providerId="ADAL" clId="{CE99CCCB-3FC0-4733-8D68-4928201C535C}" dt="2023-07-26T02:33:58.010" v="787" actId="478"/>
          <ac:spMkLst>
            <pc:docMk/>
            <pc:sldMk cId="1142866114" sldId="378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51424885" sldId="379"/>
        </pc:sldMkLst>
        <pc:spChg chg="add mod">
          <ac:chgData name="高橋 あかね Akane Takahashi" userId="dc78ae94-8a97-454a-a129-ce89ffb53e6a" providerId="ADAL" clId="{CE99CCCB-3FC0-4733-8D68-4928201C535C}" dt="2023-07-26T02:34:05.607" v="790"/>
          <ac:spMkLst>
            <pc:docMk/>
            <pc:sldMk cId="3251424885" sldId="379"/>
            <ac:spMk id="2" creationId="{68A3EBBD-CCEE-2DA8-D119-8B301330CC8F}"/>
          </ac:spMkLst>
        </pc:spChg>
        <pc:spChg chg="del">
          <ac:chgData name="高橋 あかね Akane Takahashi" userId="dc78ae94-8a97-454a-a129-ce89ffb53e6a" providerId="ADAL" clId="{CE99CCCB-3FC0-4733-8D68-4928201C535C}" dt="2023-07-26T02:34:03.968" v="789" actId="478"/>
          <ac:spMkLst>
            <pc:docMk/>
            <pc:sldMk cId="3251424885" sldId="37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33817849" sldId="380"/>
        </pc:sldMkLst>
        <pc:spChg chg="add mod">
          <ac:chgData name="高橋 あかね Akane Takahashi" userId="dc78ae94-8a97-454a-a129-ce89ffb53e6a" providerId="ADAL" clId="{CE99CCCB-3FC0-4733-8D68-4928201C535C}" dt="2023-07-26T02:34:11.575" v="792"/>
          <ac:spMkLst>
            <pc:docMk/>
            <pc:sldMk cId="3233817849" sldId="380"/>
            <ac:spMk id="2" creationId="{E445FF79-853E-BA4E-6CE7-EA20258521E0}"/>
          </ac:spMkLst>
        </pc:spChg>
        <pc:spChg chg="del">
          <ac:chgData name="高橋 あかね Akane Takahashi" userId="dc78ae94-8a97-454a-a129-ce89ffb53e6a" providerId="ADAL" clId="{CE99CCCB-3FC0-4733-8D68-4928201C535C}" dt="2023-07-26T02:34:09.545" v="791" actId="478"/>
          <ac:spMkLst>
            <pc:docMk/>
            <pc:sldMk cId="3233817849" sldId="380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746922547" sldId="381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30126256" sldId="382"/>
        </pc:sldMkLst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88181664" sldId="383"/>
        </pc:sldMkLst>
        <pc:spChg chg="add mod">
          <ac:chgData name="高橋 あかね Akane Takahashi" userId="dc78ae94-8a97-454a-a129-ce89ffb53e6a" providerId="ADAL" clId="{CE99CCCB-3FC0-4733-8D68-4928201C535C}" dt="2023-07-26T02:34:19.983" v="794"/>
          <ac:spMkLst>
            <pc:docMk/>
            <pc:sldMk cId="488181664" sldId="383"/>
            <ac:spMk id="2" creationId="{BDB775F1-9470-7ACB-58E1-C95E63BDD8B8}"/>
          </ac:spMkLst>
        </pc:spChg>
        <pc:spChg chg="del">
          <ac:chgData name="高橋 あかね Akane Takahashi" userId="dc78ae94-8a97-454a-a129-ce89ffb53e6a" providerId="ADAL" clId="{CE99CCCB-3FC0-4733-8D68-4928201C535C}" dt="2023-07-26T02:34:17.880" v="793" actId="478"/>
          <ac:spMkLst>
            <pc:docMk/>
            <pc:sldMk cId="488181664" sldId="383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626905302" sldId="384"/>
        </pc:sldMkLst>
        <pc:spChg chg="add mod">
          <ac:chgData name="高橋 あかね Akane Takahashi" userId="dc78ae94-8a97-454a-a129-ce89ffb53e6a" providerId="ADAL" clId="{CE99CCCB-3FC0-4733-8D68-4928201C535C}" dt="2023-07-26T02:34:25.196" v="796"/>
          <ac:spMkLst>
            <pc:docMk/>
            <pc:sldMk cId="3626905302" sldId="384"/>
            <ac:spMk id="2" creationId="{85BFA9DB-A9C1-53F5-13F5-59EDE50DC6CA}"/>
          </ac:spMkLst>
        </pc:spChg>
        <pc:spChg chg="del">
          <ac:chgData name="高橋 あかね Akane Takahashi" userId="dc78ae94-8a97-454a-a129-ce89ffb53e6a" providerId="ADAL" clId="{CE99CCCB-3FC0-4733-8D68-4928201C535C}" dt="2023-07-26T02:34:23.592" v="795" actId="478"/>
          <ac:spMkLst>
            <pc:docMk/>
            <pc:sldMk cId="3626905302" sldId="384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50547537" sldId="385"/>
        </pc:sldMkLst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33910970" sldId="386"/>
        </pc:sldMkLst>
        <pc:spChg chg="add mod">
          <ac:chgData name="高橋 あかね Akane Takahashi" userId="dc78ae94-8a97-454a-a129-ce89ffb53e6a" providerId="ADAL" clId="{CE99CCCB-3FC0-4733-8D68-4928201C535C}" dt="2023-07-26T02:21:15.067" v="620"/>
          <ac:spMkLst>
            <pc:docMk/>
            <pc:sldMk cId="933910970" sldId="386"/>
            <ac:spMk id="3" creationId="{97EEBF69-EBA5-DFF2-A8A2-9B99F26E52B7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60134679" sldId="387"/>
        </pc:sldMkLst>
        <pc:spChg chg="add mod">
          <ac:chgData name="高橋 あかね Akane Takahashi" userId="dc78ae94-8a97-454a-a129-ce89ffb53e6a" providerId="ADAL" clId="{CE99CCCB-3FC0-4733-8D68-4928201C535C}" dt="2023-07-26T02:36:41.177" v="831"/>
          <ac:spMkLst>
            <pc:docMk/>
            <pc:sldMk cId="1360134679" sldId="387"/>
            <ac:spMk id="2" creationId="{16E6A966-5F7A-66DE-C99F-E1245578BAC8}"/>
          </ac:spMkLst>
        </pc:spChg>
        <pc:spChg chg="del">
          <ac:chgData name="高橋 あかね Akane Takahashi" userId="dc78ae94-8a97-454a-a129-ce89ffb53e6a" providerId="ADAL" clId="{CE99CCCB-3FC0-4733-8D68-4928201C535C}" dt="2023-07-26T02:36:39.075" v="830" actId="478"/>
          <ac:spMkLst>
            <pc:docMk/>
            <pc:sldMk cId="1360134679" sldId="387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36:50.436" v="841" actId="20577"/>
          <ac:spMkLst>
            <pc:docMk/>
            <pc:sldMk cId="1360134679" sldId="387"/>
            <ac:spMk id="1063938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226454007" sldId="388"/>
        </pc:sldMkLst>
        <pc:spChg chg="add mod">
          <ac:chgData name="高橋 あかね Akane Takahashi" userId="dc78ae94-8a97-454a-a129-ce89ffb53e6a" providerId="ADAL" clId="{CE99CCCB-3FC0-4733-8D68-4928201C535C}" dt="2023-07-26T02:33:18.035" v="774"/>
          <ac:spMkLst>
            <pc:docMk/>
            <pc:sldMk cId="1226454007" sldId="388"/>
            <ac:spMk id="2" creationId="{AEA71D12-AD57-233A-ACE3-FF43E1A56CAF}"/>
          </ac:spMkLst>
        </pc:spChg>
        <pc:spChg chg="del">
          <ac:chgData name="高橋 あかね Akane Takahashi" userId="dc78ae94-8a97-454a-a129-ce89ffb53e6a" providerId="ADAL" clId="{CE99CCCB-3FC0-4733-8D68-4928201C535C}" dt="2023-07-26T02:33:15.312" v="773" actId="478"/>
          <ac:spMkLst>
            <pc:docMk/>
            <pc:sldMk cId="1226454007" sldId="388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92646723" sldId="389"/>
        </pc:sldMkLst>
        <pc:spChg chg="add mod">
          <ac:chgData name="高橋 あかね Akane Takahashi" userId="dc78ae94-8a97-454a-a129-ce89ffb53e6a" providerId="ADAL" clId="{CE99CCCB-3FC0-4733-8D68-4928201C535C}" dt="2023-07-26T02:33:23.981" v="776"/>
          <ac:spMkLst>
            <pc:docMk/>
            <pc:sldMk cId="1392646723" sldId="389"/>
            <ac:spMk id="2" creationId="{931CF2E5-5648-2549-A7B9-007D103DA1A2}"/>
          </ac:spMkLst>
        </pc:spChg>
        <pc:spChg chg="del">
          <ac:chgData name="高橋 あかね Akane Takahashi" userId="dc78ae94-8a97-454a-a129-ce89ffb53e6a" providerId="ADAL" clId="{CE99CCCB-3FC0-4733-8D68-4928201C535C}" dt="2023-07-26T02:33:22.109" v="775" actId="478"/>
          <ac:spMkLst>
            <pc:docMk/>
            <pc:sldMk cId="1392646723" sldId="38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408273063" sldId="390"/>
        </pc:sldMkLst>
        <pc:spChg chg="add mod">
          <ac:chgData name="高橋 あかね Akane Takahashi" userId="dc78ae94-8a97-454a-a129-ce89ffb53e6a" providerId="ADAL" clId="{CE99CCCB-3FC0-4733-8D68-4928201C535C}" dt="2023-07-26T02:33:29.364" v="778"/>
          <ac:spMkLst>
            <pc:docMk/>
            <pc:sldMk cId="1408273063" sldId="390"/>
            <ac:spMk id="2" creationId="{228B3791-651F-D131-8BCF-496E960687D3}"/>
          </ac:spMkLst>
        </pc:spChg>
        <pc:spChg chg="del">
          <ac:chgData name="高橋 あかね Akane Takahashi" userId="dc78ae94-8a97-454a-a129-ce89ffb53e6a" providerId="ADAL" clId="{CE99CCCB-3FC0-4733-8D68-4928201C535C}" dt="2023-07-26T02:33:27.495" v="777" actId="478"/>
          <ac:spMkLst>
            <pc:docMk/>
            <pc:sldMk cId="1408273063" sldId="390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686935838" sldId="391"/>
        </pc:sldMkLst>
        <pc:spChg chg="add mod">
          <ac:chgData name="高橋 あかね Akane Takahashi" userId="dc78ae94-8a97-454a-a129-ce89ffb53e6a" providerId="ADAL" clId="{CE99CCCB-3FC0-4733-8D68-4928201C535C}" dt="2023-07-26T02:33:36.715" v="780"/>
          <ac:spMkLst>
            <pc:docMk/>
            <pc:sldMk cId="3686935838" sldId="391"/>
            <ac:spMk id="2" creationId="{6008DDF2-A519-9843-D0AF-753F956CD2B8}"/>
          </ac:spMkLst>
        </pc:spChg>
        <pc:spChg chg="del">
          <ac:chgData name="高橋 あかね Akane Takahashi" userId="dc78ae94-8a97-454a-a129-ce89ffb53e6a" providerId="ADAL" clId="{CE99CCCB-3FC0-4733-8D68-4928201C535C}" dt="2023-07-26T02:33:34.478" v="779" actId="478"/>
          <ac:spMkLst>
            <pc:docMk/>
            <pc:sldMk cId="3686935838" sldId="391"/>
            <ac:spMk id="5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972513547" sldId="392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41768364" sldId="393"/>
        </pc:sldMkLst>
        <pc:spChg chg="add mod">
          <ac:chgData name="高橋 あかね Akane Takahashi" userId="dc78ae94-8a97-454a-a129-ce89ffb53e6a" providerId="ADAL" clId="{CE99CCCB-3FC0-4733-8D68-4928201C535C}" dt="2023-07-26T02:36:09.761" v="826"/>
          <ac:spMkLst>
            <pc:docMk/>
            <pc:sldMk cId="3341768364" sldId="393"/>
            <ac:spMk id="2" creationId="{6E6FB446-4862-BF9A-CAA9-773316B91FB4}"/>
          </ac:spMkLst>
        </pc:spChg>
        <pc:spChg chg="del">
          <ac:chgData name="高橋 あかね Akane Takahashi" userId="dc78ae94-8a97-454a-a129-ce89ffb53e6a" providerId="ADAL" clId="{CE99CCCB-3FC0-4733-8D68-4928201C535C}" dt="2023-07-26T02:36:07.930" v="825" actId="478"/>
          <ac:spMkLst>
            <pc:docMk/>
            <pc:sldMk cId="3341768364" sldId="393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37984210" sldId="394"/>
        </pc:sldMkLst>
        <pc:spChg chg="add mod">
          <ac:chgData name="高橋 あかね Akane Takahashi" userId="dc78ae94-8a97-454a-a129-ce89ffb53e6a" providerId="ADAL" clId="{CE99CCCB-3FC0-4733-8D68-4928201C535C}" dt="2023-07-26T02:36:15.312" v="828"/>
          <ac:spMkLst>
            <pc:docMk/>
            <pc:sldMk cId="3337984210" sldId="394"/>
            <ac:spMk id="2" creationId="{43C9A786-76B2-810C-3CF5-3B4F7436D07E}"/>
          </ac:spMkLst>
        </pc:spChg>
        <pc:spChg chg="del">
          <ac:chgData name="高橋 あかね Akane Takahashi" userId="dc78ae94-8a97-454a-a129-ce89ffb53e6a" providerId="ADAL" clId="{CE99CCCB-3FC0-4733-8D68-4928201C535C}" dt="2023-07-26T02:36:13.515" v="827" actId="478"/>
          <ac:spMkLst>
            <pc:docMk/>
            <pc:sldMk cId="3337984210" sldId="394"/>
            <ac:spMk id="5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7369207" sldId="395"/>
        </pc:sldMkLst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906813250" sldId="396"/>
        </pc:sldMkLst>
        <pc:spChg chg="add mod">
          <ac:chgData name="高橋 あかね Akane Takahashi" userId="dc78ae94-8a97-454a-a129-ce89ffb53e6a" providerId="ADAL" clId="{CE99CCCB-3FC0-4733-8D68-4928201C535C}" dt="2023-07-26T02:36:24.957" v="829"/>
          <ac:spMkLst>
            <pc:docMk/>
            <pc:sldMk cId="1906813250" sldId="396"/>
            <ac:spMk id="2" creationId="{D22138C1-0A83-5DDF-579A-C0A826B528F6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17537403" sldId="397"/>
        </pc:sldMkLst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91850468" sldId="398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29113907" sldId="399"/>
        </pc:sldMkLst>
        <pc:spChg chg="add mod">
          <ac:chgData name="高橋 あかね Akane Takahashi" userId="dc78ae94-8a97-454a-a129-ce89ffb53e6a" providerId="ADAL" clId="{CE99CCCB-3FC0-4733-8D68-4928201C535C}" dt="2023-07-26T02:34:31.002" v="798"/>
          <ac:spMkLst>
            <pc:docMk/>
            <pc:sldMk cId="3329113907" sldId="399"/>
            <ac:spMk id="2" creationId="{2DB6C4A2-5BC6-47FA-AF69-0E1A0A9E7AFE}"/>
          </ac:spMkLst>
        </pc:spChg>
        <pc:spChg chg="del">
          <ac:chgData name="高橋 あかね Akane Takahashi" userId="dc78ae94-8a97-454a-a129-ce89ffb53e6a" providerId="ADAL" clId="{CE99CCCB-3FC0-4733-8D68-4928201C535C}" dt="2023-07-26T02:34:29.013" v="797" actId="478"/>
          <ac:spMkLst>
            <pc:docMk/>
            <pc:sldMk cId="3329113907" sldId="399"/>
            <ac:spMk id="8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259427068" sldId="400"/>
        </pc:sldMkLst>
        <pc:spChg chg="add mod">
          <ac:chgData name="高橋 あかね Akane Takahashi" userId="dc78ae94-8a97-454a-a129-ce89ffb53e6a" providerId="ADAL" clId="{CE99CCCB-3FC0-4733-8D68-4928201C535C}" dt="2023-07-26T02:34:38.025" v="800"/>
          <ac:spMkLst>
            <pc:docMk/>
            <pc:sldMk cId="1259427068" sldId="400"/>
            <ac:spMk id="2" creationId="{69D93EC2-5D5F-C4F0-4A11-96889E55FE92}"/>
          </ac:spMkLst>
        </pc:spChg>
        <pc:spChg chg="del">
          <ac:chgData name="高橋 あかね Akane Takahashi" userId="dc78ae94-8a97-454a-a129-ce89ffb53e6a" providerId="ADAL" clId="{CE99CCCB-3FC0-4733-8D68-4928201C535C}" dt="2023-07-26T02:34:36.025" v="799" actId="478"/>
          <ac:spMkLst>
            <pc:docMk/>
            <pc:sldMk cId="1259427068" sldId="40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159353325" sldId="401"/>
        </pc:sldMkLst>
        <pc:spChg chg="add mod">
          <ac:chgData name="高橋 あかね Akane Takahashi" userId="dc78ae94-8a97-454a-a129-ce89ffb53e6a" providerId="ADAL" clId="{CE99CCCB-3FC0-4733-8D68-4928201C535C}" dt="2023-07-26T02:34:45.177" v="802"/>
          <ac:spMkLst>
            <pc:docMk/>
            <pc:sldMk cId="2159353325" sldId="401"/>
            <ac:spMk id="2" creationId="{CACB7281-65A4-1AD0-6042-F2A974E6EFD2}"/>
          </ac:spMkLst>
        </pc:spChg>
        <pc:spChg chg="del">
          <ac:chgData name="高橋 あかね Akane Takahashi" userId="dc78ae94-8a97-454a-a129-ce89ffb53e6a" providerId="ADAL" clId="{CE99CCCB-3FC0-4733-8D68-4928201C535C}" dt="2023-07-26T02:34:43.360" v="801" actId="478"/>
          <ac:spMkLst>
            <pc:docMk/>
            <pc:sldMk cId="2159353325" sldId="401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19593483" sldId="402"/>
        </pc:sldMkLst>
        <pc:spChg chg="add mod">
          <ac:chgData name="高橋 あかね Akane Takahashi" userId="dc78ae94-8a97-454a-a129-ce89ffb53e6a" providerId="ADAL" clId="{CE99CCCB-3FC0-4733-8D68-4928201C535C}" dt="2023-07-26T02:34:51.316" v="804"/>
          <ac:spMkLst>
            <pc:docMk/>
            <pc:sldMk cId="4219593483" sldId="402"/>
            <ac:spMk id="2" creationId="{2C0CEACA-D53B-C277-2604-A05C6409A502}"/>
          </ac:spMkLst>
        </pc:spChg>
        <pc:spChg chg="del">
          <ac:chgData name="高橋 あかね Akane Takahashi" userId="dc78ae94-8a97-454a-a129-ce89ffb53e6a" providerId="ADAL" clId="{CE99CCCB-3FC0-4733-8D68-4928201C535C}" dt="2023-07-26T02:34:48.934" v="803" actId="478"/>
          <ac:spMkLst>
            <pc:docMk/>
            <pc:sldMk cId="4219593483" sldId="402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54197128" sldId="403"/>
        </pc:sldMkLst>
        <pc:spChg chg="add mod">
          <ac:chgData name="高橋 あかね Akane Takahashi" userId="dc78ae94-8a97-454a-a129-ce89ffb53e6a" providerId="ADAL" clId="{CE99CCCB-3FC0-4733-8D68-4928201C535C}" dt="2023-07-26T02:34:57.395" v="806"/>
          <ac:spMkLst>
            <pc:docMk/>
            <pc:sldMk cId="4254197128" sldId="403"/>
            <ac:spMk id="3" creationId="{BC4B5592-E859-91F4-3F42-AA434F987843}"/>
          </ac:spMkLst>
        </pc:spChg>
        <pc:spChg chg="del">
          <ac:chgData name="高橋 あかね Akane Takahashi" userId="dc78ae94-8a97-454a-a129-ce89ffb53e6a" providerId="ADAL" clId="{CE99CCCB-3FC0-4733-8D68-4928201C535C}" dt="2023-07-26T02:34:55.455" v="805" actId="478"/>
          <ac:spMkLst>
            <pc:docMk/>
            <pc:sldMk cId="4254197128" sldId="403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439798669" sldId="404"/>
        </pc:sldMkLst>
        <pc:spChg chg="add mod">
          <ac:chgData name="高橋 あかね Akane Takahashi" userId="dc78ae94-8a97-454a-a129-ce89ffb53e6a" providerId="ADAL" clId="{CE99CCCB-3FC0-4733-8D68-4928201C535C}" dt="2023-07-26T02:35:03.409" v="808"/>
          <ac:spMkLst>
            <pc:docMk/>
            <pc:sldMk cId="1439798669" sldId="404"/>
            <ac:spMk id="2" creationId="{C7BE982B-35B5-02BE-2F43-DBC69A0C7543}"/>
          </ac:spMkLst>
        </pc:spChg>
        <pc:spChg chg="del">
          <ac:chgData name="高橋 あかね Akane Takahashi" userId="dc78ae94-8a97-454a-a129-ce89ffb53e6a" providerId="ADAL" clId="{CE99CCCB-3FC0-4733-8D68-4928201C535C}" dt="2023-07-26T02:35:01.057" v="807" actId="478"/>
          <ac:spMkLst>
            <pc:docMk/>
            <pc:sldMk cId="1439798669" sldId="404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052739582" sldId="405"/>
        </pc:sldMkLst>
        <pc:spChg chg="add mod">
          <ac:chgData name="高橋 あかね Akane Takahashi" userId="dc78ae94-8a97-454a-a129-ce89ffb53e6a" providerId="ADAL" clId="{CE99CCCB-3FC0-4733-8D68-4928201C535C}" dt="2023-07-26T02:35:09.104" v="810"/>
          <ac:spMkLst>
            <pc:docMk/>
            <pc:sldMk cId="4052739582" sldId="405"/>
            <ac:spMk id="2" creationId="{29D9D727-15B2-ABB9-4270-29DC00698E13}"/>
          </ac:spMkLst>
        </pc:spChg>
        <pc:spChg chg="del">
          <ac:chgData name="高橋 あかね Akane Takahashi" userId="dc78ae94-8a97-454a-a129-ce89ffb53e6a" providerId="ADAL" clId="{CE99CCCB-3FC0-4733-8D68-4928201C535C}" dt="2023-07-26T02:35:07.438" v="809" actId="478"/>
          <ac:spMkLst>
            <pc:docMk/>
            <pc:sldMk cId="4052739582" sldId="40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4588897" sldId="406"/>
        </pc:sldMkLst>
        <pc:spChg chg="add mod">
          <ac:chgData name="高橋 あかね Akane Takahashi" userId="dc78ae94-8a97-454a-a129-ce89ffb53e6a" providerId="ADAL" clId="{CE99CCCB-3FC0-4733-8D68-4928201C535C}" dt="2023-07-26T02:35:16.487" v="812"/>
          <ac:spMkLst>
            <pc:docMk/>
            <pc:sldMk cId="164588897" sldId="406"/>
            <ac:spMk id="2" creationId="{5BABC328-0683-A179-CD5C-34013F208291}"/>
          </ac:spMkLst>
        </pc:spChg>
        <pc:spChg chg="del">
          <ac:chgData name="高橋 あかね Akane Takahashi" userId="dc78ae94-8a97-454a-a129-ce89ffb53e6a" providerId="ADAL" clId="{CE99CCCB-3FC0-4733-8D68-4928201C535C}" dt="2023-07-26T02:35:13.403" v="811" actId="478"/>
          <ac:spMkLst>
            <pc:docMk/>
            <pc:sldMk cId="164588897" sldId="40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40916936" sldId="407"/>
        </pc:sldMkLst>
        <pc:spChg chg="add mod">
          <ac:chgData name="高橋 あかね Akane Takahashi" userId="dc78ae94-8a97-454a-a129-ce89ffb53e6a" providerId="ADAL" clId="{CE99CCCB-3FC0-4733-8D68-4928201C535C}" dt="2023-07-26T02:35:22.660" v="814"/>
          <ac:spMkLst>
            <pc:docMk/>
            <pc:sldMk cId="2840916936" sldId="407"/>
            <ac:spMk id="2" creationId="{8F53F3DA-76B9-FF67-CA61-3926C96CB5C9}"/>
          </ac:spMkLst>
        </pc:spChg>
        <pc:spChg chg="del">
          <ac:chgData name="高橋 あかね Akane Takahashi" userId="dc78ae94-8a97-454a-a129-ce89ffb53e6a" providerId="ADAL" clId="{CE99CCCB-3FC0-4733-8D68-4928201C535C}" dt="2023-07-26T02:35:20.525" v="813" actId="478"/>
          <ac:spMkLst>
            <pc:docMk/>
            <pc:sldMk cId="2840916936" sldId="40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70990277" sldId="408"/>
        </pc:sldMkLst>
        <pc:spChg chg="add mod">
          <ac:chgData name="高橋 あかね Akane Takahashi" userId="dc78ae94-8a97-454a-a129-ce89ffb53e6a" providerId="ADAL" clId="{CE99CCCB-3FC0-4733-8D68-4928201C535C}" dt="2023-07-26T02:35:29.332" v="816"/>
          <ac:spMkLst>
            <pc:docMk/>
            <pc:sldMk cId="2070990277" sldId="408"/>
            <ac:spMk id="3" creationId="{F6B75C20-FD15-D8F2-43CE-F0C184433C16}"/>
          </ac:spMkLst>
        </pc:spChg>
        <pc:spChg chg="del">
          <ac:chgData name="高橋 あかね Akane Takahashi" userId="dc78ae94-8a97-454a-a129-ce89ffb53e6a" providerId="ADAL" clId="{CE99CCCB-3FC0-4733-8D68-4928201C535C}" dt="2023-07-26T02:35:27.410" v="815" actId="478"/>
          <ac:spMkLst>
            <pc:docMk/>
            <pc:sldMk cId="2070990277" sldId="408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595769274" sldId="409"/>
        </pc:sldMkLst>
        <pc:spChg chg="add mod">
          <ac:chgData name="高橋 あかね Akane Takahashi" userId="dc78ae94-8a97-454a-a129-ce89ffb53e6a" providerId="ADAL" clId="{CE99CCCB-3FC0-4733-8D68-4928201C535C}" dt="2023-07-26T02:35:41.480" v="818"/>
          <ac:spMkLst>
            <pc:docMk/>
            <pc:sldMk cId="2595769274" sldId="409"/>
            <ac:spMk id="2" creationId="{40609F74-3276-198C-B846-190A4B992EFC}"/>
          </ac:spMkLst>
        </pc:spChg>
        <pc:spChg chg="del">
          <ac:chgData name="高橋 あかね Akane Takahashi" userId="dc78ae94-8a97-454a-a129-ce89ffb53e6a" providerId="ADAL" clId="{CE99CCCB-3FC0-4733-8D68-4928201C535C}" dt="2023-07-26T02:35:36.051" v="817" actId="478"/>
          <ac:spMkLst>
            <pc:docMk/>
            <pc:sldMk cId="2595769274" sldId="409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919995067" sldId="410"/>
        </pc:sldMkLst>
        <pc:spChg chg="add mod">
          <ac:chgData name="高橋 あかね Akane Takahashi" userId="dc78ae94-8a97-454a-a129-ce89ffb53e6a" providerId="ADAL" clId="{CE99CCCB-3FC0-4733-8D68-4928201C535C}" dt="2023-07-26T02:35:49.951" v="820"/>
          <ac:spMkLst>
            <pc:docMk/>
            <pc:sldMk cId="1919995067" sldId="410"/>
            <ac:spMk id="2" creationId="{24E7E8F3-7BA4-D24E-8B2C-6364817B53FB}"/>
          </ac:spMkLst>
        </pc:spChg>
        <pc:spChg chg="del">
          <ac:chgData name="高橋 あかね Akane Takahashi" userId="dc78ae94-8a97-454a-a129-ce89ffb53e6a" providerId="ADAL" clId="{CE99CCCB-3FC0-4733-8D68-4928201C535C}" dt="2023-07-26T02:35:47.881" v="819" actId="478"/>
          <ac:spMkLst>
            <pc:docMk/>
            <pc:sldMk cId="1919995067" sldId="41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552473614" sldId="411"/>
        </pc:sldMkLst>
        <pc:spChg chg="add mod">
          <ac:chgData name="高橋 あかね Akane Takahashi" userId="dc78ae94-8a97-454a-a129-ce89ffb53e6a" providerId="ADAL" clId="{CE99CCCB-3FC0-4733-8D68-4928201C535C}" dt="2023-07-26T02:35:56.101" v="822"/>
          <ac:spMkLst>
            <pc:docMk/>
            <pc:sldMk cId="2552473614" sldId="411"/>
            <ac:spMk id="2" creationId="{E12ADF0B-6704-2777-F045-AE963B8385E8}"/>
          </ac:spMkLst>
        </pc:spChg>
        <pc:spChg chg="del">
          <ac:chgData name="高橋 あかね Akane Takahashi" userId="dc78ae94-8a97-454a-a129-ce89ffb53e6a" providerId="ADAL" clId="{CE99CCCB-3FC0-4733-8D68-4928201C535C}" dt="2023-07-26T02:35:54.291" v="821" actId="478"/>
          <ac:spMkLst>
            <pc:docMk/>
            <pc:sldMk cId="2552473614" sldId="411"/>
            <ac:spMk id="6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809934973" sldId="412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893090546" sldId="413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97556209" sldId="414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920135115" sldId="415"/>
        </pc:sldMkLst>
        <pc:spChg chg="add mod">
          <ac:chgData name="高橋 あかね Akane Takahashi" userId="dc78ae94-8a97-454a-a129-ce89ffb53e6a" providerId="ADAL" clId="{CE99CCCB-3FC0-4733-8D68-4928201C535C}" dt="2023-07-26T02:36:01.611" v="824"/>
          <ac:spMkLst>
            <pc:docMk/>
            <pc:sldMk cId="3920135115" sldId="415"/>
            <ac:spMk id="2" creationId="{63C6A452-1245-AC7A-5A60-751B1D5CC394}"/>
          </ac:spMkLst>
        </pc:spChg>
        <pc:spChg chg="del">
          <ac:chgData name="高橋 あかね Akane Takahashi" userId="dc78ae94-8a97-454a-a129-ce89ffb53e6a" providerId="ADAL" clId="{CE99CCCB-3FC0-4733-8D68-4928201C535C}" dt="2023-07-26T02:35:59.686" v="823" actId="478"/>
          <ac:spMkLst>
            <pc:docMk/>
            <pc:sldMk cId="3920135115" sldId="415"/>
            <ac:spMk id="6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14519242" sldId="416"/>
        </pc:sldMkLst>
        <pc:spChg chg="add mod">
          <ac:chgData name="高橋 あかね Akane Takahashi" userId="dc78ae94-8a97-454a-a129-ce89ffb53e6a" providerId="ADAL" clId="{CE99CCCB-3FC0-4733-8D68-4928201C535C}" dt="2023-07-26T02:32:13.187" v="759"/>
          <ac:spMkLst>
            <pc:docMk/>
            <pc:sldMk cId="314519242" sldId="416"/>
            <ac:spMk id="2" creationId="{FE0A951C-5DD0-FB34-2404-BBAC46BC1D02}"/>
          </ac:spMkLst>
        </pc:spChg>
        <pc:spChg chg="del">
          <ac:chgData name="高橋 あかね Akane Takahashi" userId="dc78ae94-8a97-454a-a129-ce89ffb53e6a" providerId="ADAL" clId="{CE99CCCB-3FC0-4733-8D68-4928201C535C}" dt="2023-07-26T02:32:11.504" v="758" actId="478"/>
          <ac:spMkLst>
            <pc:docMk/>
            <pc:sldMk cId="314519242" sldId="41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24937271" sldId="417"/>
        </pc:sldMkLst>
        <pc:spChg chg="add mod">
          <ac:chgData name="高橋 あかね Akane Takahashi" userId="dc78ae94-8a97-454a-a129-ce89ffb53e6a" providerId="ADAL" clId="{CE99CCCB-3FC0-4733-8D68-4928201C535C}" dt="2023-07-26T02:32:18.324" v="761"/>
          <ac:spMkLst>
            <pc:docMk/>
            <pc:sldMk cId="3224937271" sldId="417"/>
            <ac:spMk id="2" creationId="{0140243D-C196-2973-81AF-19A8FA3A899E}"/>
          </ac:spMkLst>
        </pc:spChg>
        <pc:spChg chg="del">
          <ac:chgData name="高橋 あかね Akane Takahashi" userId="dc78ae94-8a97-454a-a129-ce89ffb53e6a" providerId="ADAL" clId="{CE99CCCB-3FC0-4733-8D68-4928201C535C}" dt="2023-07-26T02:32:16.454" v="760" actId="478"/>
          <ac:spMkLst>
            <pc:docMk/>
            <pc:sldMk cId="3224937271" sldId="41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46793527" sldId="418"/>
        </pc:sldMkLst>
        <pc:spChg chg="add mod">
          <ac:chgData name="高橋 あかね Akane Takahashi" userId="dc78ae94-8a97-454a-a129-ce89ffb53e6a" providerId="ADAL" clId="{CE99CCCB-3FC0-4733-8D68-4928201C535C}" dt="2023-07-26T02:32:27.307" v="763"/>
          <ac:spMkLst>
            <pc:docMk/>
            <pc:sldMk cId="3246793527" sldId="418"/>
            <ac:spMk id="2" creationId="{98F8392A-51E0-7A3A-B38C-5B69A534CAB6}"/>
          </ac:spMkLst>
        </pc:spChg>
        <pc:spChg chg="del">
          <ac:chgData name="高橋 あかね Akane Takahashi" userId="dc78ae94-8a97-454a-a129-ce89ffb53e6a" providerId="ADAL" clId="{CE99CCCB-3FC0-4733-8D68-4928201C535C}" dt="2023-07-26T02:32:23.238" v="762" actId="478"/>
          <ac:spMkLst>
            <pc:docMk/>
            <pc:sldMk cId="3246793527" sldId="418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41716851" sldId="419"/>
        </pc:sldMkLst>
        <pc:spChg chg="add mod">
          <ac:chgData name="高橋 あかね Akane Takahashi" userId="dc78ae94-8a97-454a-a129-ce89ffb53e6a" providerId="ADAL" clId="{CE99CCCB-3FC0-4733-8D68-4928201C535C}" dt="2023-07-26T02:32:34.298" v="765"/>
          <ac:spMkLst>
            <pc:docMk/>
            <pc:sldMk cId="3241716851" sldId="419"/>
            <ac:spMk id="2" creationId="{B5F16D0D-1462-17E3-F098-1C22FA5139EF}"/>
          </ac:spMkLst>
        </pc:spChg>
        <pc:spChg chg="del">
          <ac:chgData name="高橋 あかね Akane Takahashi" userId="dc78ae94-8a97-454a-a129-ce89ffb53e6a" providerId="ADAL" clId="{CE99CCCB-3FC0-4733-8D68-4928201C535C}" dt="2023-07-26T02:32:32.466" v="764" actId="478"/>
          <ac:spMkLst>
            <pc:docMk/>
            <pc:sldMk cId="3241716851" sldId="41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69262738" sldId="420"/>
        </pc:sldMkLst>
        <pc:spChg chg="add mod">
          <ac:chgData name="高橋 あかね Akane Takahashi" userId="dc78ae94-8a97-454a-a129-ce89ffb53e6a" providerId="ADAL" clId="{CE99CCCB-3FC0-4733-8D68-4928201C535C}" dt="2023-07-26T02:32:40.199" v="767"/>
          <ac:spMkLst>
            <pc:docMk/>
            <pc:sldMk cId="2469262738" sldId="420"/>
            <ac:spMk id="2" creationId="{F76FB2EA-EF8B-1043-E1ED-15EBEEA4C873}"/>
          </ac:spMkLst>
        </pc:spChg>
        <pc:spChg chg="del">
          <ac:chgData name="高橋 あかね Akane Takahashi" userId="dc78ae94-8a97-454a-a129-ce89ffb53e6a" providerId="ADAL" clId="{CE99CCCB-3FC0-4733-8D68-4928201C535C}" dt="2023-07-26T02:32:38.278" v="766" actId="478"/>
          <ac:spMkLst>
            <pc:docMk/>
            <pc:sldMk cId="2469262738" sldId="420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04480722" sldId="421"/>
        </pc:sldMkLst>
        <pc:spChg chg="add mod">
          <ac:chgData name="高橋 あかね Akane Takahashi" userId="dc78ae94-8a97-454a-a129-ce89ffb53e6a" providerId="ADAL" clId="{CE99CCCB-3FC0-4733-8D68-4928201C535C}" dt="2023-07-26T02:32:47.154" v="770"/>
          <ac:spMkLst>
            <pc:docMk/>
            <pc:sldMk cId="4204480722" sldId="421"/>
            <ac:spMk id="2" creationId="{F042D000-4578-44E9-757A-D49064282D7D}"/>
          </ac:spMkLst>
        </pc:spChg>
        <pc:spChg chg="del mod">
          <ac:chgData name="高橋 あかね Akane Takahashi" userId="dc78ae94-8a97-454a-a129-ce89ffb53e6a" providerId="ADAL" clId="{CE99CCCB-3FC0-4733-8D68-4928201C535C}" dt="2023-07-26T02:32:44.861" v="769" actId="478"/>
          <ac:spMkLst>
            <pc:docMk/>
            <pc:sldMk cId="4204480722" sldId="421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18572596" sldId="422"/>
        </pc:sldMkLst>
        <pc:spChg chg="add mod">
          <ac:chgData name="高橋 あかね Akane Takahashi" userId="dc78ae94-8a97-454a-a129-ce89ffb53e6a" providerId="ADAL" clId="{CE99CCCB-3FC0-4733-8D68-4928201C535C}" dt="2023-07-26T02:32:55.885" v="772"/>
          <ac:spMkLst>
            <pc:docMk/>
            <pc:sldMk cId="3318572596" sldId="422"/>
            <ac:spMk id="2" creationId="{99688618-638C-E2FB-6983-79E4D42512A8}"/>
          </ac:spMkLst>
        </pc:spChg>
        <pc:spChg chg="del">
          <ac:chgData name="高橋 あかね Akane Takahashi" userId="dc78ae94-8a97-454a-a129-ce89ffb53e6a" providerId="ADAL" clId="{CE99CCCB-3FC0-4733-8D68-4928201C535C}" dt="2023-07-26T02:32:54.078" v="771" actId="478"/>
          <ac:spMkLst>
            <pc:docMk/>
            <pc:sldMk cId="3318572596" sldId="42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542021558" sldId="423"/>
        </pc:sldMkLst>
        <pc:spChg chg="del">
          <ac:chgData name="高橋 あかね Akane Takahashi" userId="dc78ae94-8a97-454a-a129-ce89ffb53e6a" providerId="ADAL" clId="{CE99CCCB-3FC0-4733-8D68-4928201C535C}" dt="2023-07-26T02:26:52.732" v="694" actId="478"/>
          <ac:spMkLst>
            <pc:docMk/>
            <pc:sldMk cId="542021558" sldId="423"/>
            <ac:spMk id="2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26:54.952" v="695"/>
          <ac:spMkLst>
            <pc:docMk/>
            <pc:sldMk cId="542021558" sldId="423"/>
            <ac:spMk id="3" creationId="{08EACD25-4EDB-2BC5-FF09-31FF02D48CDF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083647177" sldId="424"/>
        </pc:sldMkLst>
        <pc:spChg chg="del">
          <ac:chgData name="高橋 あかね Akane Takahashi" userId="dc78ae94-8a97-454a-a129-ce89ffb53e6a" providerId="ADAL" clId="{CE99CCCB-3FC0-4733-8D68-4928201C535C}" dt="2023-07-26T02:27:04.654" v="696" actId="478"/>
          <ac:spMkLst>
            <pc:docMk/>
            <pc:sldMk cId="3083647177" sldId="424"/>
            <ac:spMk id="2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27:06.891" v="697"/>
          <ac:spMkLst>
            <pc:docMk/>
            <pc:sldMk cId="3083647177" sldId="424"/>
            <ac:spMk id="3" creationId="{C02AF1AC-4542-B15C-C74F-6DA85EE9C480}"/>
          </ac:spMkLst>
        </pc:spChg>
        <pc:grpChg chg="del">
          <ac:chgData name="高橋 あかね Akane Takahashi" userId="dc78ae94-8a97-454a-a129-ce89ffb53e6a" providerId="ADAL" clId="{CE99CCCB-3FC0-4733-8D68-4928201C535C}" dt="2023-07-26T02:40:37.502" v="845" actId="478"/>
          <ac:grpSpMkLst>
            <pc:docMk/>
            <pc:sldMk cId="3083647177" sldId="424"/>
            <ac:grpSpMk id="51202" creationId="{00000000-0000-0000-0000-000000000000}"/>
          </ac:grpSpMkLst>
        </pc:grpChg>
        <pc:grpChg chg="add del mod">
          <ac:chgData name="高橋 あかね Akane Takahashi" userId="dc78ae94-8a97-454a-a129-ce89ffb53e6a" providerId="ADAL" clId="{CE99CCCB-3FC0-4733-8D68-4928201C535C}" dt="2023-07-26T02:40:27.580" v="844" actId="478"/>
          <ac:grpSpMkLst>
            <pc:docMk/>
            <pc:sldMk cId="3083647177" sldId="424"/>
            <ac:grpSpMk id="1504260" creationId="{00000000-0000-0000-0000-000000000000}"/>
          </ac:grpSpMkLst>
        </pc:grpChg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495"/>
        </pc:sldMkLst>
      </pc:sldChg>
      <pc:sldChg chg="addSp modSp add del or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42"/>
        </pc:sldMkLst>
        <pc:spChg chg="add mod">
          <ac:chgData name="高橋 あかね Akane Takahashi" userId="dc78ae94-8a97-454a-a129-ce89ffb53e6a" providerId="ADAL" clId="{CE99CCCB-3FC0-4733-8D68-4928201C535C}" dt="2023-07-26T02:23:50.471" v="663"/>
          <ac:spMkLst>
            <pc:docMk/>
            <pc:sldMk cId="0" sldId="1542"/>
            <ac:spMk id="2" creationId="{BB255FFF-7BE7-CF26-481E-32EF30A3883F}"/>
          </ac:spMkLst>
        </pc:spChg>
        <pc:spChg chg="mod">
          <ac:chgData name="高橋 あかね Akane Takahashi" userId="dc78ae94-8a97-454a-a129-ce89ffb53e6a" providerId="ADAL" clId="{CE99CCCB-3FC0-4733-8D68-4928201C535C}" dt="2023-07-26T02:24:27.335" v="667" actId="14100"/>
          <ac:spMkLst>
            <pc:docMk/>
            <pc:sldMk cId="0" sldId="1542"/>
            <ac:spMk id="38951" creationId="{9EEC548A-25B8-0828-C6B9-4C2D7CF404E0}"/>
          </ac:spMkLst>
        </pc:spChg>
        <pc:grpChg chg="mod">
          <ac:chgData name="高橋 あかね Akane Takahashi" userId="dc78ae94-8a97-454a-a129-ce89ffb53e6a" providerId="ADAL" clId="{CE99CCCB-3FC0-4733-8D68-4928201C535C}" dt="2023-07-26T02:24:27.335" v="667" actId="14100"/>
          <ac:grpSpMkLst>
            <pc:docMk/>
            <pc:sldMk cId="0" sldId="1542"/>
            <ac:grpSpMk id="38914" creationId="{731C698A-BDFE-9C2C-8649-AFE5A477727F}"/>
          </ac:grpSpMkLst>
        </pc:grpChg>
        <pc:picChg chg="mod">
          <ac:chgData name="高橋 あかね Akane Takahashi" userId="dc78ae94-8a97-454a-a129-ce89ffb53e6a" providerId="ADAL" clId="{CE99CCCB-3FC0-4733-8D68-4928201C535C}" dt="2023-07-26T02:24:27.335" v="667" actId="14100"/>
          <ac:picMkLst>
            <pc:docMk/>
            <pc:sldMk cId="0" sldId="1542"/>
            <ac:picMk id="38950" creationId="{D58BC6DA-0B9C-21E5-2BB7-154C08BE014D}"/>
          </ac:picMkLst>
        </pc:picChg>
      </pc:sldChg>
      <pc:sldChg chg="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43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6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7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8"/>
        </pc:sldMkLst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81"/>
        </pc:sldMkLst>
        <pc:spChg chg="add mod">
          <ac:chgData name="高橋 あかね Akane Takahashi" userId="dc78ae94-8a97-454a-a129-ce89ffb53e6a" providerId="ADAL" clId="{CE99CCCB-3FC0-4733-8D68-4928201C535C}" dt="2023-07-26T02:24:45.551" v="670"/>
          <ac:spMkLst>
            <pc:docMk/>
            <pc:sldMk cId="0" sldId="1581"/>
            <ac:spMk id="2" creationId="{EBC17B4B-22BE-6596-AD44-A023D68559A2}"/>
          </ac:spMkLst>
        </pc:spChg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82"/>
        </pc:sldMkLst>
        <pc:spChg chg="add mod">
          <ac:chgData name="高橋 あかね Akane Takahashi" userId="dc78ae94-8a97-454a-a129-ce89ffb53e6a" providerId="ADAL" clId="{CE99CCCB-3FC0-4733-8D68-4928201C535C}" dt="2023-07-26T02:24:52.551" v="671"/>
          <ac:spMkLst>
            <pc:docMk/>
            <pc:sldMk cId="0" sldId="1582"/>
            <ac:spMk id="3" creationId="{F9E84599-F0F5-9615-E79E-DB119E8E5331}"/>
          </ac:spMkLst>
        </pc:spChg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83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84"/>
        </pc:sldMkLst>
      </pc:sldChg>
      <pc:sldChg chg="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1330424" sldId="1585"/>
        </pc:sldMkLst>
      </pc:sldChg>
      <pc:sldChg chg="del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880322360" sldId="1586"/>
        </pc:sldMkLst>
      </pc:sldChg>
      <pc:sldMasterChg chg="delSldLayout">
        <pc:chgData name="高橋 あかね Akane Takahashi" userId="dc78ae94-8a97-454a-a129-ce89ffb53e6a" providerId="ADAL" clId="{CE99CCCB-3FC0-4733-8D68-4928201C535C}" dt="2023-08-18T01:40:45.471" v="1167" actId="47"/>
        <pc:sldMasterMkLst>
          <pc:docMk/>
          <pc:sldMasterMk cId="1707234506" sldId="2147483672"/>
        </pc:sldMasterMkLst>
        <pc:sldLayoutChg chg="del">
          <pc:chgData name="高橋 あかね Akane Takahashi" userId="dc78ae94-8a97-454a-a129-ce89ffb53e6a" providerId="ADAL" clId="{CE99CCCB-3FC0-4733-8D68-4928201C535C}" dt="2023-08-18T01:40:45.471" v="1167" actId="47"/>
          <pc:sldLayoutMkLst>
            <pc:docMk/>
            <pc:sldMasterMk cId="1707234506" sldId="2147483672"/>
            <pc:sldLayoutMk cId="2166131646" sldId="2147483686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8-18T01:40:24.916" v="1166" actId="47"/>
          <pc:sldLayoutMkLst>
            <pc:docMk/>
            <pc:sldMasterMk cId="1707234506" sldId="2147483672"/>
            <pc:sldLayoutMk cId="2524850300" sldId="2147483687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7-31T04:54:51.700" v="1145" actId="47"/>
          <pc:sldLayoutMkLst>
            <pc:docMk/>
            <pc:sldMasterMk cId="1707234506" sldId="2147483672"/>
            <pc:sldLayoutMk cId="3924263428" sldId="2147483687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7-31T04:54:51.700" v="1145" actId="47"/>
          <pc:sldLayoutMkLst>
            <pc:docMk/>
            <pc:sldMasterMk cId="1707234506" sldId="2147483672"/>
            <pc:sldLayoutMk cId="655204523" sldId="2147483688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8-18T01:40:24.916" v="1166" actId="47"/>
          <pc:sldLayoutMkLst>
            <pc:docMk/>
            <pc:sldMasterMk cId="1707234506" sldId="2147483672"/>
            <pc:sldLayoutMk cId="3198973592" sldId="214748368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624C8-82D5-49EF-90E9-933D2CEA717B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20050-309C-428D-ACCA-157D383C0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2713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A2932-574E-4277-9D15-6D0066D2C482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E3CB4-39F6-4C36-9EC9-D875450D9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2331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2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15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7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10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5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0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97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0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29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D34-658C-435B-8A12-A3AF7A4483C9}" type="datetimeFigureOut">
              <a:rPr kumimoji="1" lang="ja-JP" altLang="en-US" smtClean="0"/>
              <a:t>2023/8/21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0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37289" y="-26445"/>
            <a:ext cx="2547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日本分析化学会第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72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44747" y="-26445"/>
            <a:ext cx="3754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回女性研究者ネットワークセミナー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25" y="326694"/>
            <a:ext cx="5214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女性研究者ネットワークカフェ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5231" y="1732392"/>
            <a:ext cx="4709944" cy="7682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■日時：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2023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日（金）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13:00</a:t>
            </a: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■場所：　熊本城ホール内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B3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会場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74137" y="6942240"/>
            <a:ext cx="6393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世話人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		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　高橋幸奈（九州大学）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問い合わせ先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	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　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female-nw-d-ml@jsac.jp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（女性研究者ネットワーク代表幹事）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1623" y="4393235"/>
            <a:ext cx="4523995" cy="2384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12:15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はじめに　（世話人）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CIL/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大塚製薬様プレゼンテーション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                 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「ワタシにまかせて！　分析値の定量性」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12:45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稲田　幹　先生　（九州大学）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           　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「私と家庭と仕事：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                   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人それぞれのライフワークバランス」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12:45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13:00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小グループに分かれて自己紹介・歓談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8143" y="2494569"/>
            <a:ext cx="37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事前申し込みが可能です。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右記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QR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コードからお申し込みください。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定員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40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4137" y="848845"/>
            <a:ext cx="4422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女性に限らずどなたでもご参加いただけます。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研究とライフの両立やキャリア、男女の育児休暇取得について、分析の自動化、コロナ禍を経た教育の変化など、名刺交換をしながらランチタイムに交流しましょう。お気軽にお越しください。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948A117B-EE37-A8FE-BD8C-4637B2E9A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82" y="8845012"/>
            <a:ext cx="4641069" cy="267213"/>
          </a:xfrm>
          <a:prstGeom prst="rect">
            <a:avLst/>
          </a:prstGeom>
        </p:spPr>
      </p:pic>
      <p:pic>
        <p:nvPicPr>
          <p:cNvPr id="20" name="図 19" descr="散布図, QR コード&#10;&#10;自動的に生成された説明">
            <a:extLst>
              <a:ext uri="{FF2B5EF4-FFF2-40B4-BE49-F238E27FC236}">
                <a16:creationId xmlns:a16="http://schemas.microsoft.com/office/drawing/2014/main" id="{C0A4FBB7-21AB-FDAB-26EC-64CE03F7FB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371" y="2192913"/>
            <a:ext cx="1866020" cy="1866020"/>
          </a:xfrm>
          <a:prstGeom prst="rect">
            <a:avLst/>
          </a:prstGeom>
        </p:spPr>
      </p:pic>
      <p:pic>
        <p:nvPicPr>
          <p:cNvPr id="22" name="図 21" descr="QR コード&#10;&#10;自動的に生成された説明">
            <a:extLst>
              <a:ext uri="{FF2B5EF4-FFF2-40B4-BE49-F238E27FC236}">
                <a16:creationId xmlns:a16="http://schemas.microsoft.com/office/drawing/2014/main" id="{901D9E45-9CB4-C31F-9AD1-D517BAFC7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414" y="4372479"/>
            <a:ext cx="1903448" cy="190344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90295" y="7403905"/>
            <a:ext cx="65405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&lt;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理事</a:t>
            </a: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&gt;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上野祐子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中央大学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）、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保倉明子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東京電機大学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）、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吉田裕美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京都工芸繊維大学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＜幹事</a:t>
            </a: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&gt;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井上久美（山梨大学）、石垣美歌（島根大学）、宇田亮子（奈良工業高等専門学校）、糟野　潤（龍谷大学先端理工学部）、桑田啓子（ブルカージャパン株式会社）、小島順子（シスメックス株式会社）、佐藤香枝（日本女子大学）、佐藤しのぶ（九州工業大学）、高橋あかね（オルガノ株式会社）、高橋幸奈（九州大学）、西垣敦子（東邦大学）、西本右子（神奈川大学）、沼子千弥（千葉大学）、福山真央（東北大学）、水谷晶代（東芝デバイス＆ストレージ株式会社）、守岩友紀子（東京薬科大学）、森内隆代（大阪工業大学）、矢嶋摂子（和歌山大学システム工学部）、リムリーワ（岐阜大学工学部）　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＜顧問＞金澤秀子（慶応義塾大学名誉教授）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9FCC441-17D7-A681-6D59-5137D3BCD252}"/>
              </a:ext>
            </a:extLst>
          </p:cNvPr>
          <p:cNvGrpSpPr/>
          <p:nvPr/>
        </p:nvGrpSpPr>
        <p:grpSpPr>
          <a:xfrm rot="603572">
            <a:off x="5104148" y="286768"/>
            <a:ext cx="1714725" cy="1714724"/>
            <a:chOff x="5123881" y="771181"/>
            <a:chExt cx="1707970" cy="1707969"/>
          </a:xfrm>
          <a:solidFill>
            <a:srgbClr val="FF00FF"/>
          </a:solidFill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8D284499-2BBA-DFCA-D323-66937AD7E24E}"/>
                </a:ext>
              </a:extLst>
            </p:cNvPr>
            <p:cNvSpPr/>
            <p:nvPr/>
          </p:nvSpPr>
          <p:spPr>
            <a:xfrm>
              <a:off x="5123881" y="771181"/>
              <a:ext cx="1707969" cy="17079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B832E927-95B1-C225-98A3-46F5E098EE79}"/>
                </a:ext>
              </a:extLst>
            </p:cNvPr>
            <p:cNvSpPr txBox="1"/>
            <p:nvPr/>
          </p:nvSpPr>
          <p:spPr>
            <a:xfrm>
              <a:off x="5123882" y="1049131"/>
              <a:ext cx="1707969" cy="11956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最終日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ランチョン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セミナー</a:t>
              </a: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A65F297-EEED-7B10-C43B-D75131FA8902}"/>
              </a:ext>
            </a:extLst>
          </p:cNvPr>
          <p:cNvSpPr txBox="1"/>
          <p:nvPr/>
        </p:nvSpPr>
        <p:spPr>
          <a:xfrm>
            <a:off x="155231" y="3887045"/>
            <a:ext cx="3525067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■タイムテーブル：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25382" y="3240714"/>
            <a:ext cx="4094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お弁当とお茶をご用意します。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定員を超えた場合、お弁当とお茶はありませんが、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食事の持ち込みは可能なのでご参加いただけます。</a:t>
            </a:r>
          </a:p>
        </p:txBody>
      </p:sp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3A13A6DE-DF30-D816-6BAE-36967A08F5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92" y="6159485"/>
            <a:ext cx="1596205" cy="748429"/>
          </a:xfrm>
          <a:prstGeom prst="rect">
            <a:avLst/>
          </a:prstGeom>
        </p:spPr>
      </p:pic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A086C36D-F463-39E7-4FF4-54D3DE92D9E6}"/>
              </a:ext>
            </a:extLst>
          </p:cNvPr>
          <p:cNvSpPr/>
          <p:nvPr/>
        </p:nvSpPr>
        <p:spPr>
          <a:xfrm>
            <a:off x="365470" y="4380009"/>
            <a:ext cx="4671259" cy="2491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E7D758C-AE08-A96D-784D-6F8BB6055A04}"/>
              </a:ext>
            </a:extLst>
          </p:cNvPr>
          <p:cNvSpPr txBox="1"/>
          <p:nvPr/>
        </p:nvSpPr>
        <p:spPr>
          <a:xfrm>
            <a:off x="5061771" y="4191220"/>
            <a:ext cx="1844937" cy="37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CIL/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大塚製薬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WEB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B99062E-F19E-820E-B433-074F533C8DD2}"/>
              </a:ext>
            </a:extLst>
          </p:cNvPr>
          <p:cNvSpPr txBox="1"/>
          <p:nvPr/>
        </p:nvSpPr>
        <p:spPr>
          <a:xfrm>
            <a:off x="4897120" y="1984244"/>
            <a:ext cx="2123440" cy="37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ランチョンセミナー申込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3100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7850</TotalTime>
  <Words>426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メイリオ</vt:lpstr>
      <vt:lpstr>Arial</vt:lpstr>
      <vt:lpstr>Calibri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aka</dc:creator>
  <cp:lastModifiedBy>高橋 あかね Akane Takahashi</cp:lastModifiedBy>
  <cp:revision>18</cp:revision>
  <cp:lastPrinted>2023-07-26T05:19:54Z</cp:lastPrinted>
  <dcterms:created xsi:type="dcterms:W3CDTF">2023-07-25T14:22:00Z</dcterms:created>
  <dcterms:modified xsi:type="dcterms:W3CDTF">2023-08-21T06:02:08Z</dcterms:modified>
</cp:coreProperties>
</file>